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tiff" ContentType="image/tif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2"/>
  </p:notesMasterIdLst>
  <p:handoutMasterIdLst>
    <p:handoutMasterId r:id="rId33"/>
  </p:handoutMasterIdLst>
  <p:sldIdLst>
    <p:sldId id="300" r:id="rId2"/>
    <p:sldId id="308" r:id="rId3"/>
    <p:sldId id="309" r:id="rId4"/>
    <p:sldId id="310" r:id="rId5"/>
    <p:sldId id="313" r:id="rId6"/>
    <p:sldId id="312" r:id="rId7"/>
    <p:sldId id="318" r:id="rId8"/>
    <p:sldId id="317" r:id="rId9"/>
    <p:sldId id="316" r:id="rId10"/>
    <p:sldId id="315" r:id="rId11"/>
    <p:sldId id="314" r:id="rId12"/>
    <p:sldId id="326" r:id="rId13"/>
    <p:sldId id="325" r:id="rId14"/>
    <p:sldId id="324" r:id="rId15"/>
    <p:sldId id="323" r:id="rId16"/>
    <p:sldId id="322" r:id="rId17"/>
    <p:sldId id="321" r:id="rId18"/>
    <p:sldId id="320" r:id="rId19"/>
    <p:sldId id="319" r:id="rId20"/>
    <p:sldId id="327" r:id="rId21"/>
    <p:sldId id="328" r:id="rId22"/>
    <p:sldId id="329" r:id="rId23"/>
    <p:sldId id="331" r:id="rId24"/>
    <p:sldId id="330" r:id="rId25"/>
    <p:sldId id="332" r:id="rId26"/>
    <p:sldId id="333" r:id="rId27"/>
    <p:sldId id="334" r:id="rId28"/>
    <p:sldId id="335" r:id="rId29"/>
    <p:sldId id="336" r:id="rId30"/>
    <p:sldId id="306" r:id="rId31"/>
  </p:sldIdLst>
  <p:sldSz cx="9144000" cy="6858000" type="screen4x3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2626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69" autoAdjust="0"/>
    <p:restoredTop sz="94613" autoAdjust="0"/>
  </p:normalViewPr>
  <p:slideViewPr>
    <p:cSldViewPr showGuides="1">
      <p:cViewPr>
        <p:scale>
          <a:sx n="88" d="100"/>
          <a:sy n="88" d="100"/>
        </p:scale>
        <p:origin x="-1272" y="-34"/>
      </p:cViewPr>
      <p:guideLst>
        <p:guide orient="horz" pos="2160"/>
        <p:guide pos="204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image" Target="../media/image8.jpg"/><Relationship Id="rId5" Type="http://schemas.openxmlformats.org/officeDocument/2006/relationships/image" Target="../media/image12.jpg"/><Relationship Id="rId4" Type="http://schemas.openxmlformats.org/officeDocument/2006/relationships/image" Target="../media/image11.png"/></Relationships>
</file>

<file path=ppt/diagrams/_rels/drawing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image" Target="../media/image8.jpg"/><Relationship Id="rId5" Type="http://schemas.openxmlformats.org/officeDocument/2006/relationships/image" Target="../media/image12.jpg"/><Relationship Id="rId4" Type="http://schemas.openxmlformats.org/officeDocument/2006/relationships/image" Target="../media/image11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0_2">
  <dgm:title val=""/>
  <dgm:desc val=""/>
  <dgm:catLst>
    <dgm:cat type="mainScheme" pri="10200"/>
  </dgm:catLst>
  <dgm:styleLbl name="node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lig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l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f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con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align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trAlignAcc1">
    <dgm:fillClrLst meth="repeat">
      <a:schemeClr val="dk2">
        <a:alpha val="4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F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Align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B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fgAcc0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2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3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4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1"/>
    </dgm:linClrLst>
    <dgm:effectClrLst/>
    <dgm:txLinClrLst/>
    <dgm:txFillClrLst meth="repeat">
      <a:schemeClr val="dk2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2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C310CC0-E842-4718-B880-ABF3A97A4E45}" type="doc">
      <dgm:prSet loTypeId="urn:microsoft.com/office/officeart/2008/layout/RadialCluster" loCatId="cycle" qsTypeId="urn:microsoft.com/office/officeart/2005/8/quickstyle/3d2" qsCatId="3D" csTypeId="urn:microsoft.com/office/officeart/2005/8/colors/accent2_2" csCatId="accent2" phldr="1"/>
      <dgm:spPr/>
      <dgm:t>
        <a:bodyPr/>
        <a:lstStyle/>
        <a:p>
          <a:endParaRPr lang="de-DE"/>
        </a:p>
      </dgm:t>
    </dgm:pt>
    <dgm:pt modelId="{6C944C8F-32C7-48BC-AC59-6540C66CE1AF}">
      <dgm:prSet phldrT="[Text]"/>
      <dgm:spPr>
        <a:xfrm>
          <a:off x="1501828" y="1828799"/>
          <a:ext cx="1666522" cy="1645843"/>
        </a:xfrm>
        <a:gradFill rotWithShape="0">
          <a:gsLst>
            <a:gs pos="0">
              <a:srgbClr val="C0504D">
                <a:hueOff val="0"/>
                <a:satOff val="0"/>
                <a:lumOff val="0"/>
                <a:alphaOff val="0"/>
                <a:shade val="51000"/>
                <a:satMod val="130000"/>
              </a:srgbClr>
            </a:gs>
            <a:gs pos="80000">
              <a:srgbClr val="C0504D">
                <a:hueOff val="0"/>
                <a:satOff val="0"/>
                <a:lumOff val="0"/>
                <a:alphaOff val="0"/>
                <a:shade val="93000"/>
                <a:satMod val="130000"/>
              </a:srgbClr>
            </a:gs>
            <a:gs pos="100000">
              <a:srgbClr val="C0504D">
                <a:hueOff val="0"/>
                <a:satOff val="0"/>
                <a:lumOff val="0"/>
                <a:alphaOff val="0"/>
                <a:shade val="94000"/>
                <a:satMod val="135000"/>
              </a:srgb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gm:spPr>
      <dgm:t>
        <a:bodyPr/>
        <a:lstStyle/>
        <a:p>
          <a:r>
            <a:rPr lang="de-DE" dirty="0" smtClean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CO</a:t>
          </a:r>
          <a:r>
            <a:rPr lang="de-DE" baseline="-25000" dirty="0" smtClean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2</a:t>
          </a:r>
          <a:r>
            <a:rPr lang="de-DE" dirty="0" smtClean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-neutrale Energiespeicher (elektrisch, chemisch und thermisch)</a:t>
          </a:r>
          <a:endParaRPr lang="de-DE" dirty="0">
            <a:solidFill>
              <a:sysClr val="window" lastClr="FFFFFF"/>
            </a:solidFill>
            <a:latin typeface="Calibri"/>
            <a:ea typeface="+mn-ea"/>
            <a:cs typeface="+mn-cs"/>
          </a:endParaRPr>
        </a:p>
      </dgm:t>
    </dgm:pt>
    <dgm:pt modelId="{B278658E-A3B8-4934-8197-56DE52248249}" type="parTrans" cxnId="{2EFB1512-4F64-4035-94AD-C4855531F255}">
      <dgm:prSet/>
      <dgm:spPr/>
      <dgm:t>
        <a:bodyPr/>
        <a:lstStyle/>
        <a:p>
          <a:endParaRPr lang="de-DE"/>
        </a:p>
      </dgm:t>
    </dgm:pt>
    <dgm:pt modelId="{31B37ABE-DE9D-4ECD-8112-A0D87DD20BD5}" type="sibTrans" cxnId="{2EFB1512-4F64-4035-94AD-C4855531F255}">
      <dgm:prSet/>
      <dgm:spPr/>
      <dgm:t>
        <a:bodyPr/>
        <a:lstStyle/>
        <a:p>
          <a:endParaRPr lang="de-DE"/>
        </a:p>
      </dgm:t>
    </dgm:pt>
    <dgm:pt modelId="{107A0F59-9AC3-4FCC-A9BD-FA22D5705C91}">
      <dgm:prSet phldrT="[Text]"/>
      <dgm:spPr>
        <a:xfrm>
          <a:off x="1849396" y="243482"/>
          <a:ext cx="909718" cy="909718"/>
        </a:xfrm>
        <a:gradFill rotWithShape="0">
          <a:gsLst>
            <a:gs pos="0">
              <a:srgbClr val="C0504D">
                <a:hueOff val="0"/>
                <a:satOff val="0"/>
                <a:lumOff val="0"/>
                <a:alphaOff val="0"/>
                <a:shade val="51000"/>
                <a:satMod val="130000"/>
              </a:srgbClr>
            </a:gs>
            <a:gs pos="80000">
              <a:srgbClr val="C0504D">
                <a:hueOff val="0"/>
                <a:satOff val="0"/>
                <a:lumOff val="0"/>
                <a:alphaOff val="0"/>
                <a:shade val="93000"/>
                <a:satMod val="130000"/>
              </a:srgbClr>
            </a:gs>
            <a:gs pos="100000">
              <a:srgbClr val="C0504D">
                <a:hueOff val="0"/>
                <a:satOff val="0"/>
                <a:lumOff val="0"/>
                <a:alphaOff val="0"/>
                <a:shade val="94000"/>
                <a:satMod val="135000"/>
              </a:srgb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gm:spPr>
      <dgm:t>
        <a:bodyPr/>
        <a:lstStyle/>
        <a:p>
          <a:r>
            <a:rPr lang="de-DE" dirty="0" smtClean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Effizienz</a:t>
          </a:r>
          <a:endParaRPr lang="de-DE" dirty="0">
            <a:solidFill>
              <a:sysClr val="window" lastClr="FFFFFF"/>
            </a:solidFill>
            <a:latin typeface="Calibri"/>
            <a:ea typeface="+mn-ea"/>
            <a:cs typeface="+mn-cs"/>
          </a:endParaRPr>
        </a:p>
      </dgm:t>
    </dgm:pt>
    <dgm:pt modelId="{BA69A4C7-2620-413D-81ED-59D2F06BA722}" type="parTrans" cxnId="{4A60BDC1-08D0-420A-B91B-5223AA04FE59}">
      <dgm:prSet/>
      <dgm:spPr>
        <a:xfrm rot="16145740">
          <a:off x="1978926" y="1491000"/>
          <a:ext cx="675682" cy="0"/>
        </a:xfrm>
        <a:noFill/>
        <a:ln w="25400" cap="flat" cmpd="sng" algn="ctr">
          <a:solidFill>
            <a:srgbClr val="C0504D">
              <a:shade val="60000"/>
              <a:hueOff val="0"/>
              <a:satOff val="0"/>
              <a:lumOff val="0"/>
              <a:alphaOff val="0"/>
            </a:srgb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gm:spPr>
      <dgm:t>
        <a:bodyPr/>
        <a:lstStyle/>
        <a:p>
          <a:endParaRPr lang="de-DE"/>
        </a:p>
      </dgm:t>
    </dgm:pt>
    <dgm:pt modelId="{C5ABB82E-5DD6-4E0A-B506-364D2621F720}" type="sibTrans" cxnId="{4A60BDC1-08D0-420A-B91B-5223AA04FE59}">
      <dgm:prSet/>
      <dgm:spPr/>
      <dgm:t>
        <a:bodyPr/>
        <a:lstStyle/>
        <a:p>
          <a:endParaRPr lang="de-DE"/>
        </a:p>
      </dgm:t>
    </dgm:pt>
    <dgm:pt modelId="{D47AD00F-CD2B-4117-9BEE-EAF7F07AB4DA}">
      <dgm:prSet phldrT="[Text]" custT="1"/>
      <dgm:spPr>
        <a:xfrm>
          <a:off x="3656086" y="3372761"/>
          <a:ext cx="909718" cy="909718"/>
        </a:xfrm>
        <a:gradFill rotWithShape="0">
          <a:gsLst>
            <a:gs pos="0">
              <a:srgbClr val="C0504D">
                <a:hueOff val="0"/>
                <a:satOff val="0"/>
                <a:lumOff val="0"/>
                <a:alphaOff val="0"/>
                <a:shade val="51000"/>
                <a:satMod val="130000"/>
              </a:srgbClr>
            </a:gs>
            <a:gs pos="80000">
              <a:srgbClr val="C0504D">
                <a:hueOff val="0"/>
                <a:satOff val="0"/>
                <a:lumOff val="0"/>
                <a:alphaOff val="0"/>
                <a:shade val="93000"/>
                <a:satMod val="130000"/>
              </a:srgbClr>
            </a:gs>
            <a:gs pos="100000">
              <a:srgbClr val="C0504D">
                <a:hueOff val="0"/>
                <a:satOff val="0"/>
                <a:lumOff val="0"/>
                <a:alphaOff val="0"/>
                <a:shade val="94000"/>
                <a:satMod val="135000"/>
              </a:srgb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gm:spPr>
      <dgm:t>
        <a:bodyPr/>
        <a:lstStyle/>
        <a:p>
          <a:r>
            <a:rPr lang="de-DE" sz="1700" dirty="0" smtClean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Netze</a:t>
          </a:r>
          <a:endParaRPr lang="de-DE" sz="1700" dirty="0">
            <a:solidFill>
              <a:sysClr val="window" lastClr="FFFFFF"/>
            </a:solidFill>
            <a:latin typeface="Calibri"/>
            <a:ea typeface="+mn-ea"/>
            <a:cs typeface="+mn-cs"/>
          </a:endParaRPr>
        </a:p>
      </dgm:t>
    </dgm:pt>
    <dgm:pt modelId="{6BDF4E1A-1C24-4C2D-A170-68952A63B44A}" type="parTrans" cxnId="{E2922B57-5383-4DB8-98A9-4C1A1E0AD10C}">
      <dgm:prSet/>
      <dgm:spPr>
        <a:xfrm rot="2010654">
          <a:off x="3119734" y="3364952"/>
          <a:ext cx="584968" cy="0"/>
        </a:xfrm>
        <a:noFill/>
        <a:ln w="25400" cap="flat" cmpd="sng" algn="ctr">
          <a:solidFill>
            <a:srgbClr val="C0504D">
              <a:shade val="60000"/>
              <a:hueOff val="0"/>
              <a:satOff val="0"/>
              <a:lumOff val="0"/>
              <a:alphaOff val="0"/>
            </a:srgb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gm:spPr>
      <dgm:t>
        <a:bodyPr/>
        <a:lstStyle/>
        <a:p>
          <a:endParaRPr lang="de-DE"/>
        </a:p>
      </dgm:t>
    </dgm:pt>
    <dgm:pt modelId="{037E3AD4-4F65-485C-8D97-679C36523870}" type="sibTrans" cxnId="{E2922B57-5383-4DB8-98A9-4C1A1E0AD10C}">
      <dgm:prSet/>
      <dgm:spPr/>
      <dgm:t>
        <a:bodyPr/>
        <a:lstStyle/>
        <a:p>
          <a:endParaRPr lang="de-DE"/>
        </a:p>
      </dgm:t>
    </dgm:pt>
    <dgm:pt modelId="{4C9B70C1-6479-49C6-A82D-D3F9E87749CF}">
      <dgm:prSet phldrT="[Text]"/>
      <dgm:spPr>
        <a:xfrm>
          <a:off x="42706" y="3372761"/>
          <a:ext cx="909718" cy="909718"/>
        </a:xfrm>
        <a:gradFill rotWithShape="0">
          <a:gsLst>
            <a:gs pos="0">
              <a:srgbClr val="C0504D">
                <a:hueOff val="0"/>
                <a:satOff val="0"/>
                <a:lumOff val="0"/>
                <a:alphaOff val="0"/>
                <a:shade val="51000"/>
                <a:satMod val="130000"/>
              </a:srgbClr>
            </a:gs>
            <a:gs pos="80000">
              <a:srgbClr val="C0504D">
                <a:hueOff val="0"/>
                <a:satOff val="0"/>
                <a:lumOff val="0"/>
                <a:alphaOff val="0"/>
                <a:shade val="93000"/>
                <a:satMod val="130000"/>
              </a:srgbClr>
            </a:gs>
            <a:gs pos="100000">
              <a:srgbClr val="C0504D">
                <a:hueOff val="0"/>
                <a:satOff val="0"/>
                <a:lumOff val="0"/>
                <a:alphaOff val="0"/>
                <a:shade val="94000"/>
                <a:satMod val="135000"/>
              </a:srgb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gm:spPr>
      <dgm:t>
        <a:bodyPr/>
        <a:lstStyle/>
        <a:p>
          <a:r>
            <a:rPr lang="de-DE" dirty="0" smtClean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Anlagen</a:t>
          </a:r>
          <a:endParaRPr lang="de-DE" dirty="0">
            <a:solidFill>
              <a:sysClr val="window" lastClr="FFFFFF"/>
            </a:solidFill>
            <a:latin typeface="Calibri"/>
            <a:ea typeface="+mn-ea"/>
            <a:cs typeface="+mn-cs"/>
          </a:endParaRPr>
        </a:p>
      </dgm:t>
    </dgm:pt>
    <dgm:pt modelId="{88D020FD-774C-426E-A718-E4D4763B3A3D}" type="parTrans" cxnId="{6D0B6383-9D12-4448-B50E-382F370BB119}">
      <dgm:prSet/>
      <dgm:spPr>
        <a:xfrm rot="8842999">
          <a:off x="900992" y="3360748"/>
          <a:ext cx="652268" cy="0"/>
        </a:xfrm>
        <a:noFill/>
        <a:ln w="25400" cap="flat" cmpd="sng" algn="ctr">
          <a:solidFill>
            <a:srgbClr val="C0504D">
              <a:shade val="60000"/>
              <a:hueOff val="0"/>
              <a:satOff val="0"/>
              <a:lumOff val="0"/>
              <a:alphaOff val="0"/>
            </a:srgb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gm:spPr>
      <dgm:t>
        <a:bodyPr/>
        <a:lstStyle/>
        <a:p>
          <a:endParaRPr lang="de-DE"/>
        </a:p>
      </dgm:t>
    </dgm:pt>
    <dgm:pt modelId="{57591F79-A03D-41FE-83D1-10369498624A}" type="sibTrans" cxnId="{6D0B6383-9D12-4448-B50E-382F370BB119}">
      <dgm:prSet/>
      <dgm:spPr/>
      <dgm:t>
        <a:bodyPr/>
        <a:lstStyle/>
        <a:p>
          <a:endParaRPr lang="de-DE"/>
        </a:p>
      </dgm:t>
    </dgm:pt>
    <dgm:pt modelId="{B1A6FC9F-D694-4B83-AFF6-26143B1C093E}" type="pres">
      <dgm:prSet presAssocID="{7C310CC0-E842-4718-B880-ABF3A97A4E45}" presName="Name0" presStyleCnt="0">
        <dgm:presLayoutVars>
          <dgm:chMax val="1"/>
          <dgm:chPref val="1"/>
          <dgm:dir/>
          <dgm:animOne val="branch"/>
          <dgm:animLvl val="lvl"/>
        </dgm:presLayoutVars>
      </dgm:prSet>
      <dgm:spPr/>
      <dgm:t>
        <a:bodyPr/>
        <a:lstStyle/>
        <a:p>
          <a:endParaRPr lang="de-DE"/>
        </a:p>
      </dgm:t>
    </dgm:pt>
    <dgm:pt modelId="{B6A57CBC-5B4F-4541-AA00-3287A2CD0DDB}" type="pres">
      <dgm:prSet presAssocID="{6C944C8F-32C7-48BC-AC59-6540C66CE1AF}" presName="singleCycle" presStyleCnt="0"/>
      <dgm:spPr/>
    </dgm:pt>
    <dgm:pt modelId="{4125564B-34C9-4724-91F2-CFCB78E02740}" type="pres">
      <dgm:prSet presAssocID="{6C944C8F-32C7-48BC-AC59-6540C66CE1AF}" presName="singleCenter" presStyleLbl="node1" presStyleIdx="0" presStyleCnt="4" custScaleX="122738" custScaleY="121215" custLinFactNeighborX="739" custLinFactNeighborY="-3183">
        <dgm:presLayoutVars>
          <dgm:chMax val="7"/>
          <dgm:chPref val="7"/>
        </dgm:presLayoutVars>
      </dgm:prSet>
      <dgm:spPr>
        <a:prstGeom prst="roundRect">
          <a:avLst/>
        </a:prstGeom>
      </dgm:spPr>
      <dgm:t>
        <a:bodyPr/>
        <a:lstStyle/>
        <a:p>
          <a:endParaRPr lang="de-DE"/>
        </a:p>
      </dgm:t>
    </dgm:pt>
    <dgm:pt modelId="{FE855EFF-DCF4-45A8-B302-38286ECD610A}" type="pres">
      <dgm:prSet presAssocID="{BA69A4C7-2620-413D-81ED-59D2F06BA722}" presName="Name56" presStyleLbl="parChTrans1D2" presStyleIdx="0" presStyleCnt="3"/>
      <dgm:spPr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675682" y="0"/>
              </a:lnTo>
            </a:path>
          </a:pathLst>
        </a:custGeom>
      </dgm:spPr>
      <dgm:t>
        <a:bodyPr/>
        <a:lstStyle/>
        <a:p>
          <a:endParaRPr lang="de-DE"/>
        </a:p>
      </dgm:t>
    </dgm:pt>
    <dgm:pt modelId="{F19FE9C9-C6E6-44E7-B02A-439652E4272F}" type="pres">
      <dgm:prSet presAssocID="{107A0F59-9AC3-4FCC-A9BD-FA22D5705C91}" presName="text0" presStyleLbl="node1" presStyleIdx="1" presStyleCnt="4">
        <dgm:presLayoutVars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de-DE"/>
        </a:p>
      </dgm:t>
    </dgm:pt>
    <dgm:pt modelId="{1F112965-06CB-455F-9B8B-B71E170CDF01}" type="pres">
      <dgm:prSet presAssocID="{6BDF4E1A-1C24-4C2D-A170-68952A63B44A}" presName="Name56" presStyleLbl="parChTrans1D2" presStyleIdx="1" presStyleCnt="3"/>
      <dgm:spPr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584968" y="0"/>
              </a:lnTo>
            </a:path>
          </a:pathLst>
        </a:custGeom>
      </dgm:spPr>
      <dgm:t>
        <a:bodyPr/>
        <a:lstStyle/>
        <a:p>
          <a:endParaRPr lang="de-DE"/>
        </a:p>
      </dgm:t>
    </dgm:pt>
    <dgm:pt modelId="{98C99BFA-62C5-4F3C-AC55-8E3E121AB91B}" type="pres">
      <dgm:prSet presAssocID="{D47AD00F-CD2B-4117-9BEE-EAF7F07AB4DA}" presName="text0" presStyleLbl="node1" presStyleIdx="2" presStyleCnt="4">
        <dgm:presLayoutVars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de-DE"/>
        </a:p>
      </dgm:t>
    </dgm:pt>
    <dgm:pt modelId="{D1C032E3-8F9E-4E31-A767-63C97CDB7980}" type="pres">
      <dgm:prSet presAssocID="{88D020FD-774C-426E-A718-E4D4763B3A3D}" presName="Name56" presStyleLbl="parChTrans1D2" presStyleIdx="2" presStyleCnt="3"/>
      <dgm:spPr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652268" y="0"/>
              </a:lnTo>
            </a:path>
          </a:pathLst>
        </a:custGeom>
      </dgm:spPr>
      <dgm:t>
        <a:bodyPr/>
        <a:lstStyle/>
        <a:p>
          <a:endParaRPr lang="de-DE"/>
        </a:p>
      </dgm:t>
    </dgm:pt>
    <dgm:pt modelId="{EDF9E224-6765-4002-A87E-A1CDAF39569F}" type="pres">
      <dgm:prSet presAssocID="{4C9B70C1-6479-49C6-A82D-D3F9E87749CF}" presName="text0" presStyleLbl="node1" presStyleIdx="3" presStyleCnt="4">
        <dgm:presLayoutVars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de-DE"/>
        </a:p>
      </dgm:t>
    </dgm:pt>
  </dgm:ptLst>
  <dgm:cxnLst>
    <dgm:cxn modelId="{6D0B6383-9D12-4448-B50E-382F370BB119}" srcId="{6C944C8F-32C7-48BC-AC59-6540C66CE1AF}" destId="{4C9B70C1-6479-49C6-A82D-D3F9E87749CF}" srcOrd="2" destOrd="0" parTransId="{88D020FD-774C-426E-A718-E4D4763B3A3D}" sibTransId="{57591F79-A03D-41FE-83D1-10369498624A}"/>
    <dgm:cxn modelId="{2EFB1512-4F64-4035-94AD-C4855531F255}" srcId="{7C310CC0-E842-4718-B880-ABF3A97A4E45}" destId="{6C944C8F-32C7-48BC-AC59-6540C66CE1AF}" srcOrd="0" destOrd="0" parTransId="{B278658E-A3B8-4934-8197-56DE52248249}" sibTransId="{31B37ABE-DE9D-4ECD-8112-A0D87DD20BD5}"/>
    <dgm:cxn modelId="{6F8B8482-1C83-47FF-A75D-53851FC6EB1F}" type="presOf" srcId="{7C310CC0-E842-4718-B880-ABF3A97A4E45}" destId="{B1A6FC9F-D694-4B83-AFF6-26143B1C093E}" srcOrd="0" destOrd="0" presId="urn:microsoft.com/office/officeart/2008/layout/RadialCluster"/>
    <dgm:cxn modelId="{97409E05-ED68-4487-82D6-26DE8D09EA46}" type="presOf" srcId="{6BDF4E1A-1C24-4C2D-A170-68952A63B44A}" destId="{1F112965-06CB-455F-9B8B-B71E170CDF01}" srcOrd="0" destOrd="0" presId="urn:microsoft.com/office/officeart/2008/layout/RadialCluster"/>
    <dgm:cxn modelId="{8C84D23E-F98B-40DE-AFE9-DF366197F30E}" type="presOf" srcId="{88D020FD-774C-426E-A718-E4D4763B3A3D}" destId="{D1C032E3-8F9E-4E31-A767-63C97CDB7980}" srcOrd="0" destOrd="0" presId="urn:microsoft.com/office/officeart/2008/layout/RadialCluster"/>
    <dgm:cxn modelId="{E2922B57-5383-4DB8-98A9-4C1A1E0AD10C}" srcId="{6C944C8F-32C7-48BC-AC59-6540C66CE1AF}" destId="{D47AD00F-CD2B-4117-9BEE-EAF7F07AB4DA}" srcOrd="1" destOrd="0" parTransId="{6BDF4E1A-1C24-4C2D-A170-68952A63B44A}" sibTransId="{037E3AD4-4F65-485C-8D97-679C36523870}"/>
    <dgm:cxn modelId="{9B68BEFD-6AC9-4762-BBA0-B8D312FA646C}" type="presOf" srcId="{4C9B70C1-6479-49C6-A82D-D3F9E87749CF}" destId="{EDF9E224-6765-4002-A87E-A1CDAF39569F}" srcOrd="0" destOrd="0" presId="urn:microsoft.com/office/officeart/2008/layout/RadialCluster"/>
    <dgm:cxn modelId="{8C9D200A-9B16-4F57-B1ED-33973E5DECA0}" type="presOf" srcId="{6C944C8F-32C7-48BC-AC59-6540C66CE1AF}" destId="{4125564B-34C9-4724-91F2-CFCB78E02740}" srcOrd="0" destOrd="0" presId="urn:microsoft.com/office/officeart/2008/layout/RadialCluster"/>
    <dgm:cxn modelId="{4A60BDC1-08D0-420A-B91B-5223AA04FE59}" srcId="{6C944C8F-32C7-48BC-AC59-6540C66CE1AF}" destId="{107A0F59-9AC3-4FCC-A9BD-FA22D5705C91}" srcOrd="0" destOrd="0" parTransId="{BA69A4C7-2620-413D-81ED-59D2F06BA722}" sibTransId="{C5ABB82E-5DD6-4E0A-B506-364D2621F720}"/>
    <dgm:cxn modelId="{F3E90D30-993F-4FF1-9681-E7FCC65D6BB0}" type="presOf" srcId="{BA69A4C7-2620-413D-81ED-59D2F06BA722}" destId="{FE855EFF-DCF4-45A8-B302-38286ECD610A}" srcOrd="0" destOrd="0" presId="urn:microsoft.com/office/officeart/2008/layout/RadialCluster"/>
    <dgm:cxn modelId="{A8CE4DDF-BE04-4B5E-A9CD-81B34D3B4567}" type="presOf" srcId="{D47AD00F-CD2B-4117-9BEE-EAF7F07AB4DA}" destId="{98C99BFA-62C5-4F3C-AC55-8E3E121AB91B}" srcOrd="0" destOrd="0" presId="urn:microsoft.com/office/officeart/2008/layout/RadialCluster"/>
    <dgm:cxn modelId="{8B8EB122-FBD8-4B9C-8E15-B1BAAED88E06}" type="presOf" srcId="{107A0F59-9AC3-4FCC-A9BD-FA22D5705C91}" destId="{F19FE9C9-C6E6-44E7-B02A-439652E4272F}" srcOrd="0" destOrd="0" presId="urn:microsoft.com/office/officeart/2008/layout/RadialCluster"/>
    <dgm:cxn modelId="{0A8F0C75-6490-4FE0-B963-3A1A735CA296}" type="presParOf" srcId="{B1A6FC9F-D694-4B83-AFF6-26143B1C093E}" destId="{B6A57CBC-5B4F-4541-AA00-3287A2CD0DDB}" srcOrd="0" destOrd="0" presId="urn:microsoft.com/office/officeart/2008/layout/RadialCluster"/>
    <dgm:cxn modelId="{E89ACE06-FA4C-4B99-87C5-FD4D197152CB}" type="presParOf" srcId="{B6A57CBC-5B4F-4541-AA00-3287A2CD0DDB}" destId="{4125564B-34C9-4724-91F2-CFCB78E02740}" srcOrd="0" destOrd="0" presId="urn:microsoft.com/office/officeart/2008/layout/RadialCluster"/>
    <dgm:cxn modelId="{98B3E21A-1C13-4223-B5FA-7DB88206918C}" type="presParOf" srcId="{B6A57CBC-5B4F-4541-AA00-3287A2CD0DDB}" destId="{FE855EFF-DCF4-45A8-B302-38286ECD610A}" srcOrd="1" destOrd="0" presId="urn:microsoft.com/office/officeart/2008/layout/RadialCluster"/>
    <dgm:cxn modelId="{D1DABF6B-CCE8-4EDD-B3F5-7B66DE1E3CFC}" type="presParOf" srcId="{B6A57CBC-5B4F-4541-AA00-3287A2CD0DDB}" destId="{F19FE9C9-C6E6-44E7-B02A-439652E4272F}" srcOrd="2" destOrd="0" presId="urn:microsoft.com/office/officeart/2008/layout/RadialCluster"/>
    <dgm:cxn modelId="{8EA0849D-2979-4EBC-9FF5-72A5E0392A15}" type="presParOf" srcId="{B6A57CBC-5B4F-4541-AA00-3287A2CD0DDB}" destId="{1F112965-06CB-455F-9B8B-B71E170CDF01}" srcOrd="3" destOrd="0" presId="urn:microsoft.com/office/officeart/2008/layout/RadialCluster"/>
    <dgm:cxn modelId="{88D8DA07-C688-4CDB-85B4-80E5999514FD}" type="presParOf" srcId="{B6A57CBC-5B4F-4541-AA00-3287A2CD0DDB}" destId="{98C99BFA-62C5-4F3C-AC55-8E3E121AB91B}" srcOrd="4" destOrd="0" presId="urn:microsoft.com/office/officeart/2008/layout/RadialCluster"/>
    <dgm:cxn modelId="{957AE2D2-710A-481B-B32A-9D08FFE795FC}" type="presParOf" srcId="{B6A57CBC-5B4F-4541-AA00-3287A2CD0DDB}" destId="{D1C032E3-8F9E-4E31-A767-63C97CDB7980}" srcOrd="5" destOrd="0" presId="urn:microsoft.com/office/officeart/2008/layout/RadialCluster"/>
    <dgm:cxn modelId="{D0121019-FC49-4A07-AE7F-3D39F85D904B}" type="presParOf" srcId="{B6A57CBC-5B4F-4541-AA00-3287A2CD0DDB}" destId="{EDF9E224-6765-4002-A87E-A1CDAF39569F}" srcOrd="6" destOrd="0" presId="urn:microsoft.com/office/officeart/2008/layout/RadialCluster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DA6951A2-0E83-49D8-B7F2-5046CE9A6039}" type="doc">
      <dgm:prSet loTypeId="urn:microsoft.com/office/officeart/2005/8/layout/vList4" loCatId="list" qsTypeId="urn:microsoft.com/office/officeart/2005/8/quickstyle/3d1" qsCatId="3D" csTypeId="urn:microsoft.com/office/officeart/2005/8/colors/accent0_2" csCatId="mainScheme" phldr="1"/>
      <dgm:spPr/>
      <dgm:t>
        <a:bodyPr/>
        <a:lstStyle/>
        <a:p>
          <a:endParaRPr lang="de-DE"/>
        </a:p>
      </dgm:t>
    </dgm:pt>
    <dgm:pt modelId="{29F88218-0F23-4BD8-936A-DE6BF742BC21}">
      <dgm:prSet phldrT="[Text]"/>
      <dgm:spPr/>
      <dgm:t>
        <a:bodyPr/>
        <a:lstStyle/>
        <a:p>
          <a:r>
            <a:rPr lang="de-DE" dirty="0" smtClean="0"/>
            <a:t>Effiziente Systeme</a:t>
          </a:r>
          <a:endParaRPr lang="de-DE" dirty="0"/>
        </a:p>
      </dgm:t>
    </dgm:pt>
    <dgm:pt modelId="{81428364-EE9B-4FE0-8E5A-05A7EA9F34DC}" type="parTrans" cxnId="{ED386A13-0CC4-48F9-89B5-AA43DBCFD2E9}">
      <dgm:prSet/>
      <dgm:spPr/>
      <dgm:t>
        <a:bodyPr/>
        <a:lstStyle/>
        <a:p>
          <a:endParaRPr lang="de-DE"/>
        </a:p>
      </dgm:t>
    </dgm:pt>
    <dgm:pt modelId="{4BF46D51-9728-43AD-B215-09360F60C1E9}" type="sibTrans" cxnId="{ED386A13-0CC4-48F9-89B5-AA43DBCFD2E9}">
      <dgm:prSet/>
      <dgm:spPr/>
      <dgm:t>
        <a:bodyPr/>
        <a:lstStyle/>
        <a:p>
          <a:endParaRPr lang="de-DE"/>
        </a:p>
      </dgm:t>
    </dgm:pt>
    <dgm:pt modelId="{8AE5457C-9058-4FC9-9716-9F7A9104B5DC}">
      <dgm:prSet phldrT="[Text]"/>
      <dgm:spPr/>
      <dgm:t>
        <a:bodyPr/>
        <a:lstStyle/>
        <a:p>
          <a:r>
            <a:rPr lang="de-DE" dirty="0" smtClean="0"/>
            <a:t>Prof. Dr. Diana Hehenberger-Risse</a:t>
          </a:r>
          <a:endParaRPr lang="de-DE" dirty="0"/>
        </a:p>
      </dgm:t>
    </dgm:pt>
    <dgm:pt modelId="{DE5B43A6-E746-480A-A886-735D5F041D24}" type="parTrans" cxnId="{E92C1AAA-F821-4908-A11C-13486F369489}">
      <dgm:prSet/>
      <dgm:spPr/>
      <dgm:t>
        <a:bodyPr/>
        <a:lstStyle/>
        <a:p>
          <a:endParaRPr lang="de-DE"/>
        </a:p>
      </dgm:t>
    </dgm:pt>
    <dgm:pt modelId="{41FE262B-64E5-4F8E-9E2D-B0424D85F94A}" type="sibTrans" cxnId="{E92C1AAA-F821-4908-A11C-13486F369489}">
      <dgm:prSet/>
      <dgm:spPr/>
      <dgm:t>
        <a:bodyPr/>
        <a:lstStyle/>
        <a:p>
          <a:endParaRPr lang="de-DE"/>
        </a:p>
      </dgm:t>
    </dgm:pt>
    <dgm:pt modelId="{03559431-ED4B-43FA-B9A2-DD6F4E4F9598}">
      <dgm:prSet phldrT="[Text]"/>
      <dgm:spPr/>
      <dgm:t>
        <a:bodyPr/>
        <a:lstStyle/>
        <a:p>
          <a:r>
            <a:rPr lang="de-DE" dirty="0" smtClean="0"/>
            <a:t>Stiftungsprofessur</a:t>
          </a:r>
          <a:endParaRPr lang="de-DE" dirty="0"/>
        </a:p>
      </dgm:t>
    </dgm:pt>
    <dgm:pt modelId="{F53C44F8-0B4C-4F5A-B167-7A5AB9681B27}" type="parTrans" cxnId="{FC3AC28C-9E45-43BD-9C5A-DC5C24118535}">
      <dgm:prSet/>
      <dgm:spPr/>
      <dgm:t>
        <a:bodyPr/>
        <a:lstStyle/>
        <a:p>
          <a:endParaRPr lang="de-DE"/>
        </a:p>
      </dgm:t>
    </dgm:pt>
    <dgm:pt modelId="{BDA08008-6383-45B4-BD18-CE8F458A66B9}" type="sibTrans" cxnId="{FC3AC28C-9E45-43BD-9C5A-DC5C24118535}">
      <dgm:prSet/>
      <dgm:spPr/>
      <dgm:t>
        <a:bodyPr/>
        <a:lstStyle/>
        <a:p>
          <a:endParaRPr lang="de-DE"/>
        </a:p>
      </dgm:t>
    </dgm:pt>
    <dgm:pt modelId="{046997F6-E63B-45F4-AEB5-C5A35BA2AEEB}">
      <dgm:prSet phldrT="[Text]"/>
      <dgm:spPr/>
      <dgm:t>
        <a:bodyPr/>
        <a:lstStyle/>
        <a:p>
          <a:r>
            <a:rPr lang="de-DE" dirty="0" smtClean="0"/>
            <a:t>Prof. Dr. Karl-Heinz Pettinger</a:t>
          </a:r>
          <a:endParaRPr lang="de-DE" dirty="0"/>
        </a:p>
      </dgm:t>
    </dgm:pt>
    <dgm:pt modelId="{AC862DB9-B72A-4BDF-827A-68A28F8C8FFF}" type="parTrans" cxnId="{F4FF761D-0FA5-4381-832D-0C3F9C098D04}">
      <dgm:prSet/>
      <dgm:spPr/>
      <dgm:t>
        <a:bodyPr/>
        <a:lstStyle/>
        <a:p>
          <a:endParaRPr lang="de-DE"/>
        </a:p>
      </dgm:t>
    </dgm:pt>
    <dgm:pt modelId="{2DDD336F-E571-45F0-89FD-6937E5CDDC9D}" type="sibTrans" cxnId="{F4FF761D-0FA5-4381-832D-0C3F9C098D04}">
      <dgm:prSet/>
      <dgm:spPr/>
      <dgm:t>
        <a:bodyPr/>
        <a:lstStyle/>
        <a:p>
          <a:endParaRPr lang="de-DE"/>
        </a:p>
      </dgm:t>
    </dgm:pt>
    <dgm:pt modelId="{644E1270-92FE-4A5C-9E7D-58551FE17E43}">
      <dgm:prSet phldrT="[Text]"/>
      <dgm:spPr/>
      <dgm:t>
        <a:bodyPr/>
        <a:lstStyle/>
        <a:p>
          <a:r>
            <a:rPr lang="de-DE" dirty="0" smtClean="0"/>
            <a:t>Stiftungsprofessur</a:t>
          </a:r>
          <a:endParaRPr lang="de-DE" dirty="0"/>
        </a:p>
      </dgm:t>
    </dgm:pt>
    <dgm:pt modelId="{EC0986DB-45AD-4877-B4CB-24A72533DF82}" type="parTrans" cxnId="{EABA34E8-C6AD-4CD3-8C3F-4DE174781371}">
      <dgm:prSet/>
      <dgm:spPr/>
      <dgm:t>
        <a:bodyPr/>
        <a:lstStyle/>
        <a:p>
          <a:endParaRPr lang="de-DE"/>
        </a:p>
      </dgm:t>
    </dgm:pt>
    <dgm:pt modelId="{F1210FF6-F4CA-4707-B831-18B929AE92CC}" type="sibTrans" cxnId="{EABA34E8-C6AD-4CD3-8C3F-4DE174781371}">
      <dgm:prSet/>
      <dgm:spPr/>
      <dgm:t>
        <a:bodyPr/>
        <a:lstStyle/>
        <a:p>
          <a:endParaRPr lang="de-DE"/>
        </a:p>
      </dgm:t>
    </dgm:pt>
    <dgm:pt modelId="{771A8899-8E85-4C9D-9FC8-E6DF125B958B}">
      <dgm:prSet phldrT="[Text]"/>
      <dgm:spPr/>
      <dgm:t>
        <a:bodyPr/>
        <a:lstStyle/>
        <a:p>
          <a:r>
            <a:rPr lang="de-DE" dirty="0" smtClean="0"/>
            <a:t>Dezentrale Energiesysteme</a:t>
          </a:r>
          <a:endParaRPr lang="de-DE" dirty="0"/>
        </a:p>
      </dgm:t>
    </dgm:pt>
    <dgm:pt modelId="{0D44C524-F2DD-4E0E-B248-D267DC26A469}" type="parTrans" cxnId="{BC025E47-24D7-4524-B1F9-95A4972A664F}">
      <dgm:prSet/>
      <dgm:spPr/>
      <dgm:t>
        <a:bodyPr/>
        <a:lstStyle/>
        <a:p>
          <a:endParaRPr lang="de-DE"/>
        </a:p>
      </dgm:t>
    </dgm:pt>
    <dgm:pt modelId="{5332F38B-7303-48B8-9994-788A58950E5C}" type="sibTrans" cxnId="{BC025E47-24D7-4524-B1F9-95A4972A664F}">
      <dgm:prSet/>
      <dgm:spPr/>
      <dgm:t>
        <a:bodyPr/>
        <a:lstStyle/>
        <a:p>
          <a:endParaRPr lang="de-DE"/>
        </a:p>
      </dgm:t>
    </dgm:pt>
    <dgm:pt modelId="{C43BABC0-8EF4-42EE-9923-7F30275245B0}">
      <dgm:prSet phldrT="[Text]"/>
      <dgm:spPr/>
      <dgm:t>
        <a:bodyPr/>
        <a:lstStyle/>
        <a:p>
          <a:r>
            <a:rPr lang="de-DE" dirty="0" smtClean="0"/>
            <a:t>Prof. Dr. Tim Rödiger</a:t>
          </a:r>
          <a:endParaRPr lang="de-DE" dirty="0"/>
        </a:p>
      </dgm:t>
    </dgm:pt>
    <dgm:pt modelId="{1A73814F-25AB-4AF1-9581-6B951B3153A5}" type="parTrans" cxnId="{BE71E3A8-9600-4984-A238-C79B81C67522}">
      <dgm:prSet/>
      <dgm:spPr/>
      <dgm:t>
        <a:bodyPr/>
        <a:lstStyle/>
        <a:p>
          <a:endParaRPr lang="de-DE"/>
        </a:p>
      </dgm:t>
    </dgm:pt>
    <dgm:pt modelId="{CDA7F49E-1E40-4597-9AAF-96AC83FAF0DC}" type="sibTrans" cxnId="{BE71E3A8-9600-4984-A238-C79B81C67522}">
      <dgm:prSet/>
      <dgm:spPr/>
      <dgm:t>
        <a:bodyPr/>
        <a:lstStyle/>
        <a:p>
          <a:endParaRPr lang="de-DE"/>
        </a:p>
      </dgm:t>
    </dgm:pt>
    <dgm:pt modelId="{EAEB89C9-F001-4A5C-9795-21CAD2F5F511}">
      <dgm:prSet phldrT="[Text]"/>
      <dgm:spPr/>
      <dgm:t>
        <a:bodyPr/>
        <a:lstStyle/>
        <a:p>
          <a:r>
            <a:rPr lang="de-DE" dirty="0" smtClean="0"/>
            <a:t>Elektrische Energiespeicher</a:t>
          </a:r>
          <a:endParaRPr lang="de-DE" dirty="0"/>
        </a:p>
      </dgm:t>
    </dgm:pt>
    <dgm:pt modelId="{662717D4-2EF5-4DDB-9B9D-3818C216AB82}" type="sibTrans" cxnId="{9C3DAA42-BAE6-4007-A364-DD8ABC7F3DB5}">
      <dgm:prSet/>
      <dgm:spPr/>
      <dgm:t>
        <a:bodyPr/>
        <a:lstStyle/>
        <a:p>
          <a:endParaRPr lang="de-DE"/>
        </a:p>
      </dgm:t>
    </dgm:pt>
    <dgm:pt modelId="{FA32C643-A8AE-493F-BE05-2DDB5C96531B}" type="parTrans" cxnId="{9C3DAA42-BAE6-4007-A364-DD8ABC7F3DB5}">
      <dgm:prSet/>
      <dgm:spPr/>
      <dgm:t>
        <a:bodyPr/>
        <a:lstStyle/>
        <a:p>
          <a:endParaRPr lang="de-DE"/>
        </a:p>
      </dgm:t>
    </dgm:pt>
    <dgm:pt modelId="{F61F3D5A-3C27-4051-95DC-C02B32511CDC}">
      <dgm:prSet phldrT="[Text]"/>
      <dgm:spPr/>
      <dgm:t>
        <a:bodyPr/>
        <a:lstStyle/>
        <a:p>
          <a:r>
            <a:rPr lang="de-DE" dirty="0" smtClean="0"/>
            <a:t>Intelligente Netze</a:t>
          </a:r>
          <a:endParaRPr lang="de-DE" dirty="0"/>
        </a:p>
      </dgm:t>
    </dgm:pt>
    <dgm:pt modelId="{C7D26D18-4044-4ECD-97C6-5F8CEB28C55C}" type="parTrans" cxnId="{38260B4B-915D-422C-BBFE-BB24EF018E33}">
      <dgm:prSet/>
      <dgm:spPr/>
      <dgm:t>
        <a:bodyPr/>
        <a:lstStyle/>
        <a:p>
          <a:endParaRPr lang="de-DE"/>
        </a:p>
      </dgm:t>
    </dgm:pt>
    <dgm:pt modelId="{8EADBCF1-C69A-4EAB-9D39-C005216D7350}" type="sibTrans" cxnId="{38260B4B-915D-422C-BBFE-BB24EF018E33}">
      <dgm:prSet/>
      <dgm:spPr/>
      <dgm:t>
        <a:bodyPr/>
        <a:lstStyle/>
        <a:p>
          <a:endParaRPr lang="de-DE"/>
        </a:p>
      </dgm:t>
    </dgm:pt>
    <dgm:pt modelId="{AE848ED1-A8D1-4779-8B91-8C34EB2B9DF0}">
      <dgm:prSet/>
      <dgm:spPr/>
      <dgm:t>
        <a:bodyPr/>
        <a:lstStyle/>
        <a:p>
          <a:r>
            <a:rPr lang="de-DE" dirty="0" smtClean="0"/>
            <a:t>Prof. Dr. Sascha Hauke</a:t>
          </a:r>
          <a:endParaRPr lang="de-DE" dirty="0"/>
        </a:p>
      </dgm:t>
    </dgm:pt>
    <dgm:pt modelId="{30881D00-4301-43BC-9C8C-5F3A2E683B8D}" type="parTrans" cxnId="{C20A5071-5010-48D1-9B21-A1820979DF82}">
      <dgm:prSet/>
      <dgm:spPr/>
      <dgm:t>
        <a:bodyPr/>
        <a:lstStyle/>
        <a:p>
          <a:endParaRPr lang="de-DE"/>
        </a:p>
      </dgm:t>
    </dgm:pt>
    <dgm:pt modelId="{0EE910F7-5B46-46C2-914A-6274F5B125CC}" type="sibTrans" cxnId="{C20A5071-5010-48D1-9B21-A1820979DF82}">
      <dgm:prSet/>
      <dgm:spPr/>
      <dgm:t>
        <a:bodyPr/>
        <a:lstStyle/>
        <a:p>
          <a:endParaRPr lang="de-DE"/>
        </a:p>
      </dgm:t>
    </dgm:pt>
    <dgm:pt modelId="{6305390F-A049-4A96-ADF8-5D24B940E5FC}">
      <dgm:prSet/>
      <dgm:spPr/>
      <dgm:t>
        <a:bodyPr/>
        <a:lstStyle/>
        <a:p>
          <a:r>
            <a:rPr lang="de-DE" dirty="0" smtClean="0"/>
            <a:t>Mikrobiologische </a:t>
          </a:r>
          <a:r>
            <a:rPr lang="de-DE" dirty="0" err="1" smtClean="0"/>
            <a:t>Methanisierung</a:t>
          </a:r>
          <a:endParaRPr lang="de-DE" dirty="0"/>
        </a:p>
      </dgm:t>
    </dgm:pt>
    <dgm:pt modelId="{DB7D0070-2365-4F3E-92B7-267B2F286BF4}" type="parTrans" cxnId="{A9501A3C-A2F2-4342-AD0C-356004EA4C36}">
      <dgm:prSet/>
      <dgm:spPr/>
      <dgm:t>
        <a:bodyPr/>
        <a:lstStyle/>
        <a:p>
          <a:endParaRPr lang="de-DE"/>
        </a:p>
      </dgm:t>
    </dgm:pt>
    <dgm:pt modelId="{DC805358-3F86-470D-9C69-F9D17746FFC7}" type="sibTrans" cxnId="{A9501A3C-A2F2-4342-AD0C-356004EA4C36}">
      <dgm:prSet/>
      <dgm:spPr/>
      <dgm:t>
        <a:bodyPr/>
        <a:lstStyle/>
        <a:p>
          <a:endParaRPr lang="de-DE"/>
        </a:p>
      </dgm:t>
    </dgm:pt>
    <dgm:pt modelId="{3B76EFE4-CBBF-4B7E-BC36-3232B62629E2}">
      <dgm:prSet/>
      <dgm:spPr/>
      <dgm:t>
        <a:bodyPr/>
        <a:lstStyle/>
        <a:p>
          <a:r>
            <a:rPr lang="de-DE" dirty="0" smtClean="0">
              <a:solidFill>
                <a:srgbClr val="FF0000"/>
              </a:solidFill>
            </a:rPr>
            <a:t>Prof. Dr. Raimund Brotsack (THD)</a:t>
          </a:r>
          <a:endParaRPr lang="de-DE" dirty="0">
            <a:solidFill>
              <a:srgbClr val="FF0000"/>
            </a:solidFill>
          </a:endParaRPr>
        </a:p>
      </dgm:t>
    </dgm:pt>
    <dgm:pt modelId="{AF3D193B-71A9-43DD-B485-A524F9DD0B3D}" type="parTrans" cxnId="{EFA956DC-6062-4B09-AB70-47DF9DF2ECF9}">
      <dgm:prSet/>
      <dgm:spPr/>
      <dgm:t>
        <a:bodyPr/>
        <a:lstStyle/>
        <a:p>
          <a:endParaRPr lang="de-DE"/>
        </a:p>
      </dgm:t>
    </dgm:pt>
    <dgm:pt modelId="{10F4D3C6-03F2-4804-AD42-DD2F4CBD8B7F}" type="sibTrans" cxnId="{EFA956DC-6062-4B09-AB70-47DF9DF2ECF9}">
      <dgm:prSet/>
      <dgm:spPr/>
      <dgm:t>
        <a:bodyPr/>
        <a:lstStyle/>
        <a:p>
          <a:endParaRPr lang="de-DE"/>
        </a:p>
      </dgm:t>
    </dgm:pt>
    <dgm:pt modelId="{C2457727-11B0-4329-8492-F8138BF49893}" type="pres">
      <dgm:prSet presAssocID="{DA6951A2-0E83-49D8-B7F2-5046CE9A6039}" presName="linear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de-DE"/>
        </a:p>
      </dgm:t>
    </dgm:pt>
    <dgm:pt modelId="{0DDBF111-D3F5-4F9D-95FD-30D9BE33F6AF}" type="pres">
      <dgm:prSet presAssocID="{29F88218-0F23-4BD8-936A-DE6BF742BC21}" presName="comp" presStyleCnt="0"/>
      <dgm:spPr/>
      <dgm:t>
        <a:bodyPr/>
        <a:lstStyle/>
        <a:p>
          <a:endParaRPr lang="de-DE"/>
        </a:p>
      </dgm:t>
    </dgm:pt>
    <dgm:pt modelId="{574A6D08-1297-4CDA-9910-40D9B6667FE0}" type="pres">
      <dgm:prSet presAssocID="{29F88218-0F23-4BD8-936A-DE6BF742BC21}" presName="box" presStyleLbl="node1" presStyleIdx="0" presStyleCnt="5" custLinFactNeighborX="1724" custLinFactNeighborY="8684"/>
      <dgm:spPr/>
      <dgm:t>
        <a:bodyPr/>
        <a:lstStyle/>
        <a:p>
          <a:endParaRPr lang="de-DE"/>
        </a:p>
      </dgm:t>
    </dgm:pt>
    <dgm:pt modelId="{0C75B347-1577-47BB-997E-33FD4BC075F7}" type="pres">
      <dgm:prSet presAssocID="{29F88218-0F23-4BD8-936A-DE6BF742BC21}" presName="img" presStyleLbl="fgImgPlace1" presStyleIdx="0" presStyleCnt="5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  <dgm:t>
        <a:bodyPr/>
        <a:lstStyle/>
        <a:p>
          <a:endParaRPr lang="de-DE"/>
        </a:p>
      </dgm:t>
    </dgm:pt>
    <dgm:pt modelId="{49E3CC7B-53BC-4185-B7AA-A02E159E0263}" type="pres">
      <dgm:prSet presAssocID="{29F88218-0F23-4BD8-936A-DE6BF742BC21}" presName="text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C58AF1F1-9F97-4DD0-B061-02CABC073CA1}" type="pres">
      <dgm:prSet presAssocID="{4BF46D51-9728-43AD-B215-09360F60C1E9}" presName="spacer" presStyleCnt="0"/>
      <dgm:spPr/>
      <dgm:t>
        <a:bodyPr/>
        <a:lstStyle/>
        <a:p>
          <a:endParaRPr lang="de-DE"/>
        </a:p>
      </dgm:t>
    </dgm:pt>
    <dgm:pt modelId="{51C17C15-E91C-4ACC-A1FA-75061D9ACBEB}" type="pres">
      <dgm:prSet presAssocID="{EAEB89C9-F001-4A5C-9795-21CAD2F5F511}" presName="comp" presStyleCnt="0"/>
      <dgm:spPr/>
      <dgm:t>
        <a:bodyPr/>
        <a:lstStyle/>
        <a:p>
          <a:endParaRPr lang="de-DE"/>
        </a:p>
      </dgm:t>
    </dgm:pt>
    <dgm:pt modelId="{64F941E2-E649-46F6-AC00-F919A3D0E0DA}" type="pres">
      <dgm:prSet presAssocID="{EAEB89C9-F001-4A5C-9795-21CAD2F5F511}" presName="box" presStyleLbl="node1" presStyleIdx="1" presStyleCnt="5" custLinFactNeighborY="4624"/>
      <dgm:spPr/>
      <dgm:t>
        <a:bodyPr/>
        <a:lstStyle/>
        <a:p>
          <a:endParaRPr lang="de-DE"/>
        </a:p>
      </dgm:t>
    </dgm:pt>
    <dgm:pt modelId="{F8EEACBC-C95F-4AAE-885B-E248B930B210}" type="pres">
      <dgm:prSet presAssocID="{EAEB89C9-F001-4A5C-9795-21CAD2F5F511}" presName="img" presStyleLbl="fgImgPlace1" presStyleIdx="1" presStyleCnt="5"/>
      <dgm:spPr>
        <a:blipFill rotWithShape="1">
          <a:blip xmlns:r="http://schemas.openxmlformats.org/officeDocument/2006/relationships" r:embed="rId2"/>
          <a:stretch>
            <a:fillRect/>
          </a:stretch>
        </a:blipFill>
      </dgm:spPr>
      <dgm:t>
        <a:bodyPr/>
        <a:lstStyle/>
        <a:p>
          <a:endParaRPr lang="de-DE"/>
        </a:p>
      </dgm:t>
    </dgm:pt>
    <dgm:pt modelId="{D33B3671-B1A3-4D61-8793-B4003F364979}" type="pres">
      <dgm:prSet presAssocID="{EAEB89C9-F001-4A5C-9795-21CAD2F5F511}" presName="text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47E7C986-9C45-4773-A6E1-738652CE642F}" type="pres">
      <dgm:prSet presAssocID="{662717D4-2EF5-4DDB-9B9D-3818C216AB82}" presName="spacer" presStyleCnt="0"/>
      <dgm:spPr/>
      <dgm:t>
        <a:bodyPr/>
        <a:lstStyle/>
        <a:p>
          <a:endParaRPr lang="de-DE"/>
        </a:p>
      </dgm:t>
    </dgm:pt>
    <dgm:pt modelId="{B827958D-22AE-4524-B4C5-DB7B694CC476}" type="pres">
      <dgm:prSet presAssocID="{771A8899-8E85-4C9D-9FC8-E6DF125B958B}" presName="comp" presStyleCnt="0"/>
      <dgm:spPr/>
      <dgm:t>
        <a:bodyPr/>
        <a:lstStyle/>
        <a:p>
          <a:endParaRPr lang="de-DE"/>
        </a:p>
      </dgm:t>
    </dgm:pt>
    <dgm:pt modelId="{48136EBE-2380-4B4F-B16D-27D42B48A343}" type="pres">
      <dgm:prSet presAssocID="{771A8899-8E85-4C9D-9FC8-E6DF125B958B}" presName="box" presStyleLbl="node1" presStyleIdx="2" presStyleCnt="5"/>
      <dgm:spPr/>
      <dgm:t>
        <a:bodyPr/>
        <a:lstStyle/>
        <a:p>
          <a:endParaRPr lang="de-DE"/>
        </a:p>
      </dgm:t>
    </dgm:pt>
    <dgm:pt modelId="{711942BF-1A85-4E26-94FE-3E1DC0695DF9}" type="pres">
      <dgm:prSet presAssocID="{771A8899-8E85-4C9D-9FC8-E6DF125B958B}" presName="img" presStyleLbl="fgImgPlace1" presStyleIdx="2" presStyleCnt="5" custLinFactNeighborX="-1908" custLinFactNeighborY="-940"/>
      <dgm:spPr>
        <a:blipFill rotWithShape="1">
          <a:blip xmlns:r="http://schemas.openxmlformats.org/officeDocument/2006/relationships" r:embed="rId3"/>
          <a:stretch>
            <a:fillRect/>
          </a:stretch>
        </a:blipFill>
      </dgm:spPr>
      <dgm:t>
        <a:bodyPr/>
        <a:lstStyle/>
        <a:p>
          <a:endParaRPr lang="de-DE"/>
        </a:p>
      </dgm:t>
    </dgm:pt>
    <dgm:pt modelId="{C88111D4-239E-4C93-BD67-89B9287D3265}" type="pres">
      <dgm:prSet presAssocID="{771A8899-8E85-4C9D-9FC8-E6DF125B958B}" presName="text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FC40B8E1-6019-4536-998C-228ECAE9CF87}" type="pres">
      <dgm:prSet presAssocID="{5332F38B-7303-48B8-9994-788A58950E5C}" presName="spacer" presStyleCnt="0"/>
      <dgm:spPr/>
      <dgm:t>
        <a:bodyPr/>
        <a:lstStyle/>
        <a:p>
          <a:endParaRPr lang="de-DE"/>
        </a:p>
      </dgm:t>
    </dgm:pt>
    <dgm:pt modelId="{362B6B2C-CD61-41C2-94EA-536B8E19B6A6}" type="pres">
      <dgm:prSet presAssocID="{F61F3D5A-3C27-4051-95DC-C02B32511CDC}" presName="comp" presStyleCnt="0"/>
      <dgm:spPr/>
      <dgm:t>
        <a:bodyPr/>
        <a:lstStyle/>
        <a:p>
          <a:endParaRPr lang="de-DE"/>
        </a:p>
      </dgm:t>
    </dgm:pt>
    <dgm:pt modelId="{6598B4FC-BBCA-4A6E-ADFF-4D312F89D4BC}" type="pres">
      <dgm:prSet presAssocID="{F61F3D5A-3C27-4051-95DC-C02B32511CDC}" presName="box" presStyleLbl="node1" presStyleIdx="3" presStyleCnt="5"/>
      <dgm:spPr/>
      <dgm:t>
        <a:bodyPr/>
        <a:lstStyle/>
        <a:p>
          <a:endParaRPr lang="de-DE"/>
        </a:p>
      </dgm:t>
    </dgm:pt>
    <dgm:pt modelId="{3C85620E-F06F-44A1-A67E-326E50036E9E}" type="pres">
      <dgm:prSet presAssocID="{F61F3D5A-3C27-4051-95DC-C02B32511CDC}" presName="img" presStyleLbl="fgImgPlace1" presStyleIdx="3" presStyleCnt="5"/>
      <dgm:spPr>
        <a:blipFill>
          <a:blip xmlns:r="http://schemas.openxmlformats.org/officeDocument/2006/relationships"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5000" b="-5000"/>
          </a:stretch>
        </a:blipFill>
      </dgm:spPr>
      <dgm:t>
        <a:bodyPr/>
        <a:lstStyle/>
        <a:p>
          <a:endParaRPr lang="de-DE"/>
        </a:p>
      </dgm:t>
    </dgm:pt>
    <dgm:pt modelId="{8FC84EBF-D715-41F5-AAB0-BB0022D44D25}" type="pres">
      <dgm:prSet presAssocID="{F61F3D5A-3C27-4051-95DC-C02B32511CDC}" presName="text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7E67BE9A-1A42-4D20-A702-5E101F8A23FB}" type="pres">
      <dgm:prSet presAssocID="{8EADBCF1-C69A-4EAB-9D39-C005216D7350}" presName="spacer" presStyleCnt="0"/>
      <dgm:spPr/>
      <dgm:t>
        <a:bodyPr/>
        <a:lstStyle/>
        <a:p>
          <a:endParaRPr lang="de-DE"/>
        </a:p>
      </dgm:t>
    </dgm:pt>
    <dgm:pt modelId="{3EFD0C24-52E0-43C3-954A-D69E32404A6D}" type="pres">
      <dgm:prSet presAssocID="{6305390F-A049-4A96-ADF8-5D24B940E5FC}" presName="comp" presStyleCnt="0"/>
      <dgm:spPr/>
      <dgm:t>
        <a:bodyPr/>
        <a:lstStyle/>
        <a:p>
          <a:endParaRPr lang="de-DE"/>
        </a:p>
      </dgm:t>
    </dgm:pt>
    <dgm:pt modelId="{6071EECC-6759-4D8E-B291-4AA613C2E6C2}" type="pres">
      <dgm:prSet presAssocID="{6305390F-A049-4A96-ADF8-5D24B940E5FC}" presName="box" presStyleLbl="node1" presStyleIdx="4" presStyleCnt="5"/>
      <dgm:spPr/>
      <dgm:t>
        <a:bodyPr/>
        <a:lstStyle/>
        <a:p>
          <a:endParaRPr lang="de-DE"/>
        </a:p>
      </dgm:t>
    </dgm:pt>
    <dgm:pt modelId="{0201D2A7-2CA9-468D-BE61-C2BB01A4F1EA}" type="pres">
      <dgm:prSet presAssocID="{6305390F-A049-4A96-ADF8-5D24B940E5FC}" presName="img" presStyleLbl="fgImgPlace1" presStyleIdx="4" presStyleCnt="5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7000" b="-17000"/>
          </a:stretch>
        </a:blipFill>
      </dgm:spPr>
      <dgm:t>
        <a:bodyPr/>
        <a:lstStyle/>
        <a:p>
          <a:endParaRPr lang="de-DE"/>
        </a:p>
      </dgm:t>
    </dgm:pt>
    <dgm:pt modelId="{72619613-D9DE-4626-B617-78E2D7346A47}" type="pres">
      <dgm:prSet presAssocID="{6305390F-A049-4A96-ADF8-5D24B940E5FC}" presName="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</dgm:ptLst>
  <dgm:cxnLst>
    <dgm:cxn modelId="{37DC6EEC-293C-4D61-9601-4A84C982199F}" type="presOf" srcId="{771A8899-8E85-4C9D-9FC8-E6DF125B958B}" destId="{48136EBE-2380-4B4F-B16D-27D42B48A343}" srcOrd="0" destOrd="0" presId="urn:microsoft.com/office/officeart/2005/8/layout/vList4"/>
    <dgm:cxn modelId="{B1F531A1-A515-4B91-BF79-E5219861EE9A}" type="presOf" srcId="{AE848ED1-A8D1-4779-8B91-8C34EB2B9DF0}" destId="{6598B4FC-BBCA-4A6E-ADFF-4D312F89D4BC}" srcOrd="0" destOrd="1" presId="urn:microsoft.com/office/officeart/2005/8/layout/vList4"/>
    <dgm:cxn modelId="{EBCAA460-497F-4D73-B7D7-48FDF83C7845}" type="presOf" srcId="{EAEB89C9-F001-4A5C-9795-21CAD2F5F511}" destId="{D33B3671-B1A3-4D61-8793-B4003F364979}" srcOrd="1" destOrd="0" presId="urn:microsoft.com/office/officeart/2005/8/layout/vList4"/>
    <dgm:cxn modelId="{61EB8F01-36C1-4FA2-BFCB-24F92DF31188}" type="presOf" srcId="{644E1270-92FE-4A5C-9E7D-58551FE17E43}" destId="{D33B3671-B1A3-4D61-8793-B4003F364979}" srcOrd="1" destOrd="2" presId="urn:microsoft.com/office/officeart/2005/8/layout/vList4"/>
    <dgm:cxn modelId="{7BF2B3EF-F42B-45DB-BD9A-FB00CB6CD10C}" type="presOf" srcId="{03559431-ED4B-43FA-B9A2-DD6F4E4F9598}" destId="{49E3CC7B-53BC-4185-B7AA-A02E159E0263}" srcOrd="1" destOrd="2" presId="urn:microsoft.com/office/officeart/2005/8/layout/vList4"/>
    <dgm:cxn modelId="{F79D4058-EF14-49E9-A2C4-0C393EA11B05}" type="presOf" srcId="{C43BABC0-8EF4-42EE-9923-7F30275245B0}" destId="{48136EBE-2380-4B4F-B16D-27D42B48A343}" srcOrd="0" destOrd="1" presId="urn:microsoft.com/office/officeart/2005/8/layout/vList4"/>
    <dgm:cxn modelId="{E92C1AAA-F821-4908-A11C-13486F369489}" srcId="{29F88218-0F23-4BD8-936A-DE6BF742BC21}" destId="{8AE5457C-9058-4FC9-9716-9F7A9104B5DC}" srcOrd="0" destOrd="0" parTransId="{DE5B43A6-E746-480A-A886-735D5F041D24}" sibTransId="{41FE262B-64E5-4F8E-9E2D-B0424D85F94A}"/>
    <dgm:cxn modelId="{4757417D-82F7-4D92-A049-1273E84048CC}" type="presOf" srcId="{8AE5457C-9058-4FC9-9716-9F7A9104B5DC}" destId="{574A6D08-1297-4CDA-9910-40D9B6667FE0}" srcOrd="0" destOrd="1" presId="urn:microsoft.com/office/officeart/2005/8/layout/vList4"/>
    <dgm:cxn modelId="{EDE19B8C-6240-477F-AA52-8D394C7B214D}" type="presOf" srcId="{F61F3D5A-3C27-4051-95DC-C02B32511CDC}" destId="{6598B4FC-BBCA-4A6E-ADFF-4D312F89D4BC}" srcOrd="0" destOrd="0" presId="urn:microsoft.com/office/officeart/2005/8/layout/vList4"/>
    <dgm:cxn modelId="{D770E4D9-D892-4D74-942B-56AC28A0BE94}" type="presOf" srcId="{6305390F-A049-4A96-ADF8-5D24B940E5FC}" destId="{72619613-D9DE-4626-B617-78E2D7346A47}" srcOrd="1" destOrd="0" presId="urn:microsoft.com/office/officeart/2005/8/layout/vList4"/>
    <dgm:cxn modelId="{38260B4B-915D-422C-BBFE-BB24EF018E33}" srcId="{DA6951A2-0E83-49D8-B7F2-5046CE9A6039}" destId="{F61F3D5A-3C27-4051-95DC-C02B32511CDC}" srcOrd="3" destOrd="0" parTransId="{C7D26D18-4044-4ECD-97C6-5F8CEB28C55C}" sibTransId="{8EADBCF1-C69A-4EAB-9D39-C005216D7350}"/>
    <dgm:cxn modelId="{BC025E47-24D7-4524-B1F9-95A4972A664F}" srcId="{DA6951A2-0E83-49D8-B7F2-5046CE9A6039}" destId="{771A8899-8E85-4C9D-9FC8-E6DF125B958B}" srcOrd="2" destOrd="0" parTransId="{0D44C524-F2DD-4E0E-B248-D267DC26A469}" sibTransId="{5332F38B-7303-48B8-9994-788A58950E5C}"/>
    <dgm:cxn modelId="{2AC69423-6F5C-4F78-AFEA-52ACB9124CC9}" type="presOf" srcId="{C43BABC0-8EF4-42EE-9923-7F30275245B0}" destId="{C88111D4-239E-4C93-BD67-89B9287D3265}" srcOrd="1" destOrd="1" presId="urn:microsoft.com/office/officeart/2005/8/layout/vList4"/>
    <dgm:cxn modelId="{EFA956DC-6062-4B09-AB70-47DF9DF2ECF9}" srcId="{6305390F-A049-4A96-ADF8-5D24B940E5FC}" destId="{3B76EFE4-CBBF-4B7E-BC36-3232B62629E2}" srcOrd="0" destOrd="0" parTransId="{AF3D193B-71A9-43DD-B485-A524F9DD0B3D}" sibTransId="{10F4D3C6-03F2-4804-AD42-DD2F4CBD8B7F}"/>
    <dgm:cxn modelId="{F5524FA6-4034-4E8C-8EBB-8A5628FE8DBE}" type="presOf" srcId="{046997F6-E63B-45F4-AEB5-C5A35BA2AEEB}" destId="{D33B3671-B1A3-4D61-8793-B4003F364979}" srcOrd="1" destOrd="1" presId="urn:microsoft.com/office/officeart/2005/8/layout/vList4"/>
    <dgm:cxn modelId="{043ED48F-4A5C-4BA7-8907-B438882C856E}" type="presOf" srcId="{6305390F-A049-4A96-ADF8-5D24B940E5FC}" destId="{6071EECC-6759-4D8E-B291-4AA613C2E6C2}" srcOrd="0" destOrd="0" presId="urn:microsoft.com/office/officeart/2005/8/layout/vList4"/>
    <dgm:cxn modelId="{BE71E3A8-9600-4984-A238-C79B81C67522}" srcId="{771A8899-8E85-4C9D-9FC8-E6DF125B958B}" destId="{C43BABC0-8EF4-42EE-9923-7F30275245B0}" srcOrd="0" destOrd="0" parTransId="{1A73814F-25AB-4AF1-9581-6B951B3153A5}" sibTransId="{CDA7F49E-1E40-4597-9AAF-96AC83FAF0DC}"/>
    <dgm:cxn modelId="{721BA758-F3AA-4486-B680-7E8C2CC8C285}" type="presOf" srcId="{DA6951A2-0E83-49D8-B7F2-5046CE9A6039}" destId="{C2457727-11B0-4329-8492-F8138BF49893}" srcOrd="0" destOrd="0" presId="urn:microsoft.com/office/officeart/2005/8/layout/vList4"/>
    <dgm:cxn modelId="{D40C7509-C175-4BA7-B445-926157892EB7}" type="presOf" srcId="{046997F6-E63B-45F4-AEB5-C5A35BA2AEEB}" destId="{64F941E2-E649-46F6-AC00-F919A3D0E0DA}" srcOrd="0" destOrd="1" presId="urn:microsoft.com/office/officeart/2005/8/layout/vList4"/>
    <dgm:cxn modelId="{D22D2B8E-EF2E-422F-B22E-A0DCD303D691}" type="presOf" srcId="{771A8899-8E85-4C9D-9FC8-E6DF125B958B}" destId="{C88111D4-239E-4C93-BD67-89B9287D3265}" srcOrd="1" destOrd="0" presId="urn:microsoft.com/office/officeart/2005/8/layout/vList4"/>
    <dgm:cxn modelId="{FF6CBE2F-640C-434A-9B9C-F767AAD87C3F}" type="presOf" srcId="{29F88218-0F23-4BD8-936A-DE6BF742BC21}" destId="{574A6D08-1297-4CDA-9910-40D9B6667FE0}" srcOrd="0" destOrd="0" presId="urn:microsoft.com/office/officeart/2005/8/layout/vList4"/>
    <dgm:cxn modelId="{ED386A13-0CC4-48F9-89B5-AA43DBCFD2E9}" srcId="{DA6951A2-0E83-49D8-B7F2-5046CE9A6039}" destId="{29F88218-0F23-4BD8-936A-DE6BF742BC21}" srcOrd="0" destOrd="0" parTransId="{81428364-EE9B-4FE0-8E5A-05A7EA9F34DC}" sibTransId="{4BF46D51-9728-43AD-B215-09360F60C1E9}"/>
    <dgm:cxn modelId="{A9501A3C-A2F2-4342-AD0C-356004EA4C36}" srcId="{DA6951A2-0E83-49D8-B7F2-5046CE9A6039}" destId="{6305390F-A049-4A96-ADF8-5D24B940E5FC}" srcOrd="4" destOrd="0" parTransId="{DB7D0070-2365-4F3E-92B7-267B2F286BF4}" sibTransId="{DC805358-3F86-470D-9C69-F9D17746FFC7}"/>
    <dgm:cxn modelId="{DC26508E-F126-4175-A136-FA2CAAE38970}" type="presOf" srcId="{644E1270-92FE-4A5C-9E7D-58551FE17E43}" destId="{64F941E2-E649-46F6-AC00-F919A3D0E0DA}" srcOrd="0" destOrd="2" presId="urn:microsoft.com/office/officeart/2005/8/layout/vList4"/>
    <dgm:cxn modelId="{F4FF761D-0FA5-4381-832D-0C3F9C098D04}" srcId="{EAEB89C9-F001-4A5C-9795-21CAD2F5F511}" destId="{046997F6-E63B-45F4-AEB5-C5A35BA2AEEB}" srcOrd="0" destOrd="0" parTransId="{AC862DB9-B72A-4BDF-827A-68A28F8C8FFF}" sibTransId="{2DDD336F-E571-45F0-89FD-6937E5CDDC9D}"/>
    <dgm:cxn modelId="{FC3AC28C-9E45-43BD-9C5A-DC5C24118535}" srcId="{29F88218-0F23-4BD8-936A-DE6BF742BC21}" destId="{03559431-ED4B-43FA-B9A2-DD6F4E4F9598}" srcOrd="1" destOrd="0" parTransId="{F53C44F8-0B4C-4F5A-B167-7A5AB9681B27}" sibTransId="{BDA08008-6383-45B4-BD18-CE8F458A66B9}"/>
    <dgm:cxn modelId="{9C3DAA42-BAE6-4007-A364-DD8ABC7F3DB5}" srcId="{DA6951A2-0E83-49D8-B7F2-5046CE9A6039}" destId="{EAEB89C9-F001-4A5C-9795-21CAD2F5F511}" srcOrd="1" destOrd="0" parTransId="{FA32C643-A8AE-493F-BE05-2DDB5C96531B}" sibTransId="{662717D4-2EF5-4DDB-9B9D-3818C216AB82}"/>
    <dgm:cxn modelId="{5F384DB3-8ACE-4830-A8AD-BA9E3EC12E47}" type="presOf" srcId="{EAEB89C9-F001-4A5C-9795-21CAD2F5F511}" destId="{64F941E2-E649-46F6-AC00-F919A3D0E0DA}" srcOrd="0" destOrd="0" presId="urn:microsoft.com/office/officeart/2005/8/layout/vList4"/>
    <dgm:cxn modelId="{30C25EB2-9787-4E8D-A441-1083B2180E64}" type="presOf" srcId="{3B76EFE4-CBBF-4B7E-BC36-3232B62629E2}" destId="{6071EECC-6759-4D8E-B291-4AA613C2E6C2}" srcOrd="0" destOrd="1" presId="urn:microsoft.com/office/officeart/2005/8/layout/vList4"/>
    <dgm:cxn modelId="{5FF6DD22-5D2D-4C04-B0C1-C1FBF155DCEC}" type="presOf" srcId="{03559431-ED4B-43FA-B9A2-DD6F4E4F9598}" destId="{574A6D08-1297-4CDA-9910-40D9B6667FE0}" srcOrd="0" destOrd="2" presId="urn:microsoft.com/office/officeart/2005/8/layout/vList4"/>
    <dgm:cxn modelId="{499C3789-4FF8-4F87-934E-5F795164BD5B}" type="presOf" srcId="{AE848ED1-A8D1-4779-8B91-8C34EB2B9DF0}" destId="{8FC84EBF-D715-41F5-AAB0-BB0022D44D25}" srcOrd="1" destOrd="1" presId="urn:microsoft.com/office/officeart/2005/8/layout/vList4"/>
    <dgm:cxn modelId="{EABA34E8-C6AD-4CD3-8C3F-4DE174781371}" srcId="{EAEB89C9-F001-4A5C-9795-21CAD2F5F511}" destId="{644E1270-92FE-4A5C-9E7D-58551FE17E43}" srcOrd="1" destOrd="0" parTransId="{EC0986DB-45AD-4877-B4CB-24A72533DF82}" sibTransId="{F1210FF6-F4CA-4707-B831-18B929AE92CC}"/>
    <dgm:cxn modelId="{D15AC6F7-F485-4BA4-9D1F-545713F44B76}" type="presOf" srcId="{3B76EFE4-CBBF-4B7E-BC36-3232B62629E2}" destId="{72619613-D9DE-4626-B617-78E2D7346A47}" srcOrd="1" destOrd="1" presId="urn:microsoft.com/office/officeart/2005/8/layout/vList4"/>
    <dgm:cxn modelId="{9D2DA489-0419-4C4C-8C28-72800C6C2F14}" type="presOf" srcId="{8AE5457C-9058-4FC9-9716-9F7A9104B5DC}" destId="{49E3CC7B-53BC-4185-B7AA-A02E159E0263}" srcOrd="1" destOrd="1" presId="urn:microsoft.com/office/officeart/2005/8/layout/vList4"/>
    <dgm:cxn modelId="{17546FC7-E0EE-4371-B86C-6B1B052FA0A7}" type="presOf" srcId="{F61F3D5A-3C27-4051-95DC-C02B32511CDC}" destId="{8FC84EBF-D715-41F5-AAB0-BB0022D44D25}" srcOrd="1" destOrd="0" presId="urn:microsoft.com/office/officeart/2005/8/layout/vList4"/>
    <dgm:cxn modelId="{EB42C26D-98F9-43D8-93D8-69AD8C1911E0}" type="presOf" srcId="{29F88218-0F23-4BD8-936A-DE6BF742BC21}" destId="{49E3CC7B-53BC-4185-B7AA-A02E159E0263}" srcOrd="1" destOrd="0" presId="urn:microsoft.com/office/officeart/2005/8/layout/vList4"/>
    <dgm:cxn modelId="{C20A5071-5010-48D1-9B21-A1820979DF82}" srcId="{F61F3D5A-3C27-4051-95DC-C02B32511CDC}" destId="{AE848ED1-A8D1-4779-8B91-8C34EB2B9DF0}" srcOrd="0" destOrd="0" parTransId="{30881D00-4301-43BC-9C8C-5F3A2E683B8D}" sibTransId="{0EE910F7-5B46-46C2-914A-6274F5B125CC}"/>
    <dgm:cxn modelId="{429F7007-503E-4E43-AEC8-AC101707B088}" type="presParOf" srcId="{C2457727-11B0-4329-8492-F8138BF49893}" destId="{0DDBF111-D3F5-4F9D-95FD-30D9BE33F6AF}" srcOrd="0" destOrd="0" presId="urn:microsoft.com/office/officeart/2005/8/layout/vList4"/>
    <dgm:cxn modelId="{819D414D-5F1F-47E3-BA7D-1A713DC17EC6}" type="presParOf" srcId="{0DDBF111-D3F5-4F9D-95FD-30D9BE33F6AF}" destId="{574A6D08-1297-4CDA-9910-40D9B6667FE0}" srcOrd="0" destOrd="0" presId="urn:microsoft.com/office/officeart/2005/8/layout/vList4"/>
    <dgm:cxn modelId="{2301CCAE-5A75-4B3C-9412-206A5705B3FA}" type="presParOf" srcId="{0DDBF111-D3F5-4F9D-95FD-30D9BE33F6AF}" destId="{0C75B347-1577-47BB-997E-33FD4BC075F7}" srcOrd="1" destOrd="0" presId="urn:microsoft.com/office/officeart/2005/8/layout/vList4"/>
    <dgm:cxn modelId="{292DBA82-AA40-4CF1-B124-F0DBA7D8215B}" type="presParOf" srcId="{0DDBF111-D3F5-4F9D-95FD-30D9BE33F6AF}" destId="{49E3CC7B-53BC-4185-B7AA-A02E159E0263}" srcOrd="2" destOrd="0" presId="urn:microsoft.com/office/officeart/2005/8/layout/vList4"/>
    <dgm:cxn modelId="{9EC9763F-F034-47F3-9BEE-1BBD5E9E8438}" type="presParOf" srcId="{C2457727-11B0-4329-8492-F8138BF49893}" destId="{C58AF1F1-9F97-4DD0-B061-02CABC073CA1}" srcOrd="1" destOrd="0" presId="urn:microsoft.com/office/officeart/2005/8/layout/vList4"/>
    <dgm:cxn modelId="{9A49F3EB-2A40-485B-BA22-67337D36A621}" type="presParOf" srcId="{C2457727-11B0-4329-8492-F8138BF49893}" destId="{51C17C15-E91C-4ACC-A1FA-75061D9ACBEB}" srcOrd="2" destOrd="0" presId="urn:microsoft.com/office/officeart/2005/8/layout/vList4"/>
    <dgm:cxn modelId="{6620E4F5-597B-4360-AAF2-0D3E6DBE6A8C}" type="presParOf" srcId="{51C17C15-E91C-4ACC-A1FA-75061D9ACBEB}" destId="{64F941E2-E649-46F6-AC00-F919A3D0E0DA}" srcOrd="0" destOrd="0" presId="urn:microsoft.com/office/officeart/2005/8/layout/vList4"/>
    <dgm:cxn modelId="{57AD381B-C77C-4C0C-B9BC-60EA035F531F}" type="presParOf" srcId="{51C17C15-E91C-4ACC-A1FA-75061D9ACBEB}" destId="{F8EEACBC-C95F-4AAE-885B-E248B930B210}" srcOrd="1" destOrd="0" presId="urn:microsoft.com/office/officeart/2005/8/layout/vList4"/>
    <dgm:cxn modelId="{B54B0209-3A52-4801-B0D3-97D1452044DA}" type="presParOf" srcId="{51C17C15-E91C-4ACC-A1FA-75061D9ACBEB}" destId="{D33B3671-B1A3-4D61-8793-B4003F364979}" srcOrd="2" destOrd="0" presId="urn:microsoft.com/office/officeart/2005/8/layout/vList4"/>
    <dgm:cxn modelId="{B149533E-2C45-475C-8EFC-C51C8179310E}" type="presParOf" srcId="{C2457727-11B0-4329-8492-F8138BF49893}" destId="{47E7C986-9C45-4773-A6E1-738652CE642F}" srcOrd="3" destOrd="0" presId="urn:microsoft.com/office/officeart/2005/8/layout/vList4"/>
    <dgm:cxn modelId="{1CEB2B19-DEA3-4248-957B-4FE1E1942EAB}" type="presParOf" srcId="{C2457727-11B0-4329-8492-F8138BF49893}" destId="{B827958D-22AE-4524-B4C5-DB7B694CC476}" srcOrd="4" destOrd="0" presId="urn:microsoft.com/office/officeart/2005/8/layout/vList4"/>
    <dgm:cxn modelId="{8DDA0015-AF1B-41D8-85E0-5E32C92BA1D2}" type="presParOf" srcId="{B827958D-22AE-4524-B4C5-DB7B694CC476}" destId="{48136EBE-2380-4B4F-B16D-27D42B48A343}" srcOrd="0" destOrd="0" presId="urn:microsoft.com/office/officeart/2005/8/layout/vList4"/>
    <dgm:cxn modelId="{AB7D8920-F9C3-4CC6-99F2-A429D0DCFDCB}" type="presParOf" srcId="{B827958D-22AE-4524-B4C5-DB7B694CC476}" destId="{711942BF-1A85-4E26-94FE-3E1DC0695DF9}" srcOrd="1" destOrd="0" presId="urn:microsoft.com/office/officeart/2005/8/layout/vList4"/>
    <dgm:cxn modelId="{C8B21823-F545-44D7-A83D-33DBE5FCE226}" type="presParOf" srcId="{B827958D-22AE-4524-B4C5-DB7B694CC476}" destId="{C88111D4-239E-4C93-BD67-89B9287D3265}" srcOrd="2" destOrd="0" presId="urn:microsoft.com/office/officeart/2005/8/layout/vList4"/>
    <dgm:cxn modelId="{EA30FC6F-648D-4112-AB14-158F7E6079C0}" type="presParOf" srcId="{C2457727-11B0-4329-8492-F8138BF49893}" destId="{FC40B8E1-6019-4536-998C-228ECAE9CF87}" srcOrd="5" destOrd="0" presId="urn:microsoft.com/office/officeart/2005/8/layout/vList4"/>
    <dgm:cxn modelId="{1A496B69-36A2-4954-8F02-0B171FE77323}" type="presParOf" srcId="{C2457727-11B0-4329-8492-F8138BF49893}" destId="{362B6B2C-CD61-41C2-94EA-536B8E19B6A6}" srcOrd="6" destOrd="0" presId="urn:microsoft.com/office/officeart/2005/8/layout/vList4"/>
    <dgm:cxn modelId="{A55BC790-85D3-43FC-ACA6-B880FE9463A2}" type="presParOf" srcId="{362B6B2C-CD61-41C2-94EA-536B8E19B6A6}" destId="{6598B4FC-BBCA-4A6E-ADFF-4D312F89D4BC}" srcOrd="0" destOrd="0" presId="urn:microsoft.com/office/officeart/2005/8/layout/vList4"/>
    <dgm:cxn modelId="{1F48027A-93DB-400A-AC06-96705C4BEC94}" type="presParOf" srcId="{362B6B2C-CD61-41C2-94EA-536B8E19B6A6}" destId="{3C85620E-F06F-44A1-A67E-326E50036E9E}" srcOrd="1" destOrd="0" presId="urn:microsoft.com/office/officeart/2005/8/layout/vList4"/>
    <dgm:cxn modelId="{A8C72957-527A-49D1-8DC3-A2FBB35F5184}" type="presParOf" srcId="{362B6B2C-CD61-41C2-94EA-536B8E19B6A6}" destId="{8FC84EBF-D715-41F5-AAB0-BB0022D44D25}" srcOrd="2" destOrd="0" presId="urn:microsoft.com/office/officeart/2005/8/layout/vList4"/>
    <dgm:cxn modelId="{E6D969A9-D17E-42A4-B25A-B4AD2C28D510}" type="presParOf" srcId="{C2457727-11B0-4329-8492-F8138BF49893}" destId="{7E67BE9A-1A42-4D20-A702-5E101F8A23FB}" srcOrd="7" destOrd="0" presId="urn:microsoft.com/office/officeart/2005/8/layout/vList4"/>
    <dgm:cxn modelId="{F4C8FFF2-34F8-4C37-9DD6-F10E28634FF0}" type="presParOf" srcId="{C2457727-11B0-4329-8492-F8138BF49893}" destId="{3EFD0C24-52E0-43C3-954A-D69E32404A6D}" srcOrd="8" destOrd="0" presId="urn:microsoft.com/office/officeart/2005/8/layout/vList4"/>
    <dgm:cxn modelId="{4AA985E9-83A4-4A6E-BCF3-F5EADAF0B32E}" type="presParOf" srcId="{3EFD0C24-52E0-43C3-954A-D69E32404A6D}" destId="{6071EECC-6759-4D8E-B291-4AA613C2E6C2}" srcOrd="0" destOrd="0" presId="urn:microsoft.com/office/officeart/2005/8/layout/vList4"/>
    <dgm:cxn modelId="{BC712976-89DF-447A-9B3C-FD6405708041}" type="presParOf" srcId="{3EFD0C24-52E0-43C3-954A-D69E32404A6D}" destId="{0201D2A7-2CA9-468D-BE61-C2BB01A4F1EA}" srcOrd="1" destOrd="0" presId="urn:microsoft.com/office/officeart/2005/8/layout/vList4"/>
    <dgm:cxn modelId="{9540824A-168E-43C0-91DC-E368CBFA35C9}" type="presParOf" srcId="{3EFD0C24-52E0-43C3-954A-D69E32404A6D}" destId="{72619613-D9DE-4626-B617-78E2D7346A47}" srcOrd="2" destOrd="0" presId="urn:microsoft.com/office/officeart/2005/8/layout/vList4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125564B-34C9-4724-91F2-CFCB78E02740}">
      <dsp:nvSpPr>
        <dsp:cNvPr id="0" name=""/>
        <dsp:cNvSpPr/>
      </dsp:nvSpPr>
      <dsp:spPr>
        <a:xfrm>
          <a:off x="2527725" y="1542097"/>
          <a:ext cx="1405260" cy="1387823"/>
        </a:xfrm>
        <a:prstGeom prst="roundRect">
          <a:avLst/>
        </a:prstGeom>
        <a:gradFill rotWithShape="0">
          <a:gsLst>
            <a:gs pos="0">
              <a:srgbClr val="C0504D">
                <a:hueOff val="0"/>
                <a:satOff val="0"/>
                <a:lumOff val="0"/>
                <a:alphaOff val="0"/>
                <a:shade val="51000"/>
                <a:satMod val="130000"/>
              </a:srgbClr>
            </a:gs>
            <a:gs pos="80000">
              <a:srgbClr val="C0504D">
                <a:hueOff val="0"/>
                <a:satOff val="0"/>
                <a:lumOff val="0"/>
                <a:alphaOff val="0"/>
                <a:shade val="93000"/>
                <a:satMod val="130000"/>
              </a:srgbClr>
            </a:gs>
            <a:gs pos="100000">
              <a:srgbClr val="C0504D">
                <a:hueOff val="0"/>
                <a:satOff val="0"/>
                <a:lumOff val="0"/>
                <a:alphaOff val="0"/>
                <a:shade val="94000"/>
                <a:satMod val="135000"/>
              </a:srgb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400" kern="1200" dirty="0" smtClean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CO</a:t>
          </a:r>
          <a:r>
            <a:rPr lang="de-DE" sz="1400" kern="1200" baseline="-25000" dirty="0" smtClean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2</a:t>
          </a:r>
          <a:r>
            <a:rPr lang="de-DE" sz="1400" kern="1200" dirty="0" smtClean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-neutrale Energiespeicher (elektrisch, chemisch und thermisch)</a:t>
          </a:r>
          <a:endParaRPr lang="de-DE" sz="1400" kern="1200" dirty="0">
            <a:solidFill>
              <a:sysClr val="window" lastClr="FFFFFF"/>
            </a:solidFill>
            <a:latin typeface="Calibri"/>
            <a:ea typeface="+mn-ea"/>
            <a:cs typeface="+mn-cs"/>
          </a:endParaRPr>
        </a:p>
      </dsp:txBody>
      <dsp:txXfrm>
        <a:off x="2595473" y="1609845"/>
        <a:ext cx="1269764" cy="1252327"/>
      </dsp:txXfrm>
    </dsp:sp>
    <dsp:sp modelId="{FE855EFF-DCF4-45A8-B302-38286ECD610A}">
      <dsp:nvSpPr>
        <dsp:cNvPr id="0" name=""/>
        <dsp:cNvSpPr/>
      </dsp:nvSpPr>
      <dsp:spPr>
        <a:xfrm rot="16145740">
          <a:off x="2930028" y="1257254"/>
          <a:ext cx="569755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675682" y="0"/>
              </a:lnTo>
            </a:path>
          </a:pathLst>
        </a:custGeom>
        <a:noFill/>
        <a:ln w="25400" cap="flat" cmpd="sng" algn="ctr">
          <a:solidFill>
            <a:srgbClr val="C0504D">
              <a:shade val="60000"/>
              <a:hueOff val="0"/>
              <a:satOff val="0"/>
              <a:lumOff val="0"/>
              <a:alphaOff val="0"/>
            </a:srgb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19FE9C9-C6E6-44E7-B02A-439652E4272F}">
      <dsp:nvSpPr>
        <dsp:cNvPr id="0" name=""/>
        <dsp:cNvSpPr/>
      </dsp:nvSpPr>
      <dsp:spPr>
        <a:xfrm>
          <a:off x="2820805" y="205311"/>
          <a:ext cx="767101" cy="767101"/>
        </a:xfrm>
        <a:prstGeom prst="roundRect">
          <a:avLst/>
        </a:prstGeom>
        <a:gradFill rotWithShape="0">
          <a:gsLst>
            <a:gs pos="0">
              <a:srgbClr val="C0504D">
                <a:hueOff val="0"/>
                <a:satOff val="0"/>
                <a:lumOff val="0"/>
                <a:alphaOff val="0"/>
                <a:shade val="51000"/>
                <a:satMod val="130000"/>
              </a:srgbClr>
            </a:gs>
            <a:gs pos="80000">
              <a:srgbClr val="C0504D">
                <a:hueOff val="0"/>
                <a:satOff val="0"/>
                <a:lumOff val="0"/>
                <a:alphaOff val="0"/>
                <a:shade val="93000"/>
                <a:satMod val="130000"/>
              </a:srgbClr>
            </a:gs>
            <a:gs pos="100000">
              <a:srgbClr val="C0504D">
                <a:hueOff val="0"/>
                <a:satOff val="0"/>
                <a:lumOff val="0"/>
                <a:alphaOff val="0"/>
                <a:shade val="94000"/>
                <a:satMod val="135000"/>
              </a:srgb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400" kern="1200" dirty="0" smtClean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Effizienz</a:t>
          </a:r>
          <a:endParaRPr lang="de-DE" sz="1400" kern="1200" dirty="0">
            <a:solidFill>
              <a:sysClr val="window" lastClr="FFFFFF"/>
            </a:solidFill>
            <a:latin typeface="Calibri"/>
            <a:ea typeface="+mn-ea"/>
            <a:cs typeface="+mn-cs"/>
          </a:endParaRPr>
        </a:p>
      </dsp:txBody>
      <dsp:txXfrm>
        <a:off x="2858252" y="242758"/>
        <a:ext cx="692207" cy="692207"/>
      </dsp:txXfrm>
    </dsp:sp>
    <dsp:sp modelId="{1F112965-06CB-455F-9B8B-B71E170CDF01}">
      <dsp:nvSpPr>
        <dsp:cNvPr id="0" name=""/>
        <dsp:cNvSpPr/>
      </dsp:nvSpPr>
      <dsp:spPr>
        <a:xfrm rot="2010654">
          <a:off x="3891991" y="2837426"/>
          <a:ext cx="493262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584968" y="0"/>
              </a:lnTo>
            </a:path>
          </a:pathLst>
        </a:custGeom>
        <a:noFill/>
        <a:ln w="25400" cap="flat" cmpd="sng" algn="ctr">
          <a:solidFill>
            <a:srgbClr val="C0504D">
              <a:shade val="60000"/>
              <a:hueOff val="0"/>
              <a:satOff val="0"/>
              <a:lumOff val="0"/>
              <a:alphaOff val="0"/>
            </a:srgb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8C99BFA-62C5-4F3C-AC55-8E3E121AB91B}">
      <dsp:nvSpPr>
        <dsp:cNvPr id="0" name=""/>
        <dsp:cNvSpPr/>
      </dsp:nvSpPr>
      <dsp:spPr>
        <a:xfrm>
          <a:off x="4344259" y="2844011"/>
          <a:ext cx="767101" cy="767101"/>
        </a:xfrm>
        <a:prstGeom prst="roundRect">
          <a:avLst/>
        </a:prstGeom>
        <a:gradFill rotWithShape="0">
          <a:gsLst>
            <a:gs pos="0">
              <a:srgbClr val="C0504D">
                <a:hueOff val="0"/>
                <a:satOff val="0"/>
                <a:lumOff val="0"/>
                <a:alphaOff val="0"/>
                <a:shade val="51000"/>
                <a:satMod val="130000"/>
              </a:srgbClr>
            </a:gs>
            <a:gs pos="80000">
              <a:srgbClr val="C0504D">
                <a:hueOff val="0"/>
                <a:satOff val="0"/>
                <a:lumOff val="0"/>
                <a:alphaOff val="0"/>
                <a:shade val="93000"/>
                <a:satMod val="130000"/>
              </a:srgbClr>
            </a:gs>
            <a:gs pos="100000">
              <a:srgbClr val="C0504D">
                <a:hueOff val="0"/>
                <a:satOff val="0"/>
                <a:lumOff val="0"/>
                <a:alphaOff val="0"/>
                <a:shade val="94000"/>
                <a:satMod val="135000"/>
              </a:srgb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3180" tIns="43180" rIns="43180" bIns="4318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700" kern="1200" dirty="0" smtClean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Netze</a:t>
          </a:r>
          <a:endParaRPr lang="de-DE" sz="1700" kern="1200" dirty="0">
            <a:solidFill>
              <a:sysClr val="window" lastClr="FFFFFF"/>
            </a:solidFill>
            <a:latin typeface="Calibri"/>
            <a:ea typeface="+mn-ea"/>
            <a:cs typeface="+mn-cs"/>
          </a:endParaRPr>
        </a:p>
      </dsp:txBody>
      <dsp:txXfrm>
        <a:off x="4381706" y="2881458"/>
        <a:ext cx="692207" cy="692207"/>
      </dsp:txXfrm>
    </dsp:sp>
    <dsp:sp modelId="{D1C032E3-8F9E-4E31-A767-63C97CDB7980}">
      <dsp:nvSpPr>
        <dsp:cNvPr id="0" name=""/>
        <dsp:cNvSpPr/>
      </dsp:nvSpPr>
      <dsp:spPr>
        <a:xfrm rot="8842999">
          <a:off x="2021083" y="2833880"/>
          <a:ext cx="550012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652268" y="0"/>
              </a:lnTo>
            </a:path>
          </a:pathLst>
        </a:custGeom>
        <a:noFill/>
        <a:ln w="25400" cap="flat" cmpd="sng" algn="ctr">
          <a:solidFill>
            <a:srgbClr val="C0504D">
              <a:shade val="60000"/>
              <a:hueOff val="0"/>
              <a:satOff val="0"/>
              <a:lumOff val="0"/>
              <a:alphaOff val="0"/>
            </a:srgb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DF9E224-6765-4002-A87E-A1CDAF39569F}">
      <dsp:nvSpPr>
        <dsp:cNvPr id="0" name=""/>
        <dsp:cNvSpPr/>
      </dsp:nvSpPr>
      <dsp:spPr>
        <a:xfrm>
          <a:off x="1297351" y="2844011"/>
          <a:ext cx="767101" cy="767101"/>
        </a:xfrm>
        <a:prstGeom prst="roundRect">
          <a:avLst/>
        </a:prstGeom>
        <a:gradFill rotWithShape="0">
          <a:gsLst>
            <a:gs pos="0">
              <a:srgbClr val="C0504D">
                <a:hueOff val="0"/>
                <a:satOff val="0"/>
                <a:lumOff val="0"/>
                <a:alphaOff val="0"/>
                <a:shade val="51000"/>
                <a:satMod val="130000"/>
              </a:srgbClr>
            </a:gs>
            <a:gs pos="80000">
              <a:srgbClr val="C0504D">
                <a:hueOff val="0"/>
                <a:satOff val="0"/>
                <a:lumOff val="0"/>
                <a:alphaOff val="0"/>
                <a:shade val="93000"/>
                <a:satMod val="130000"/>
              </a:srgbClr>
            </a:gs>
            <a:gs pos="100000">
              <a:srgbClr val="C0504D">
                <a:hueOff val="0"/>
                <a:satOff val="0"/>
                <a:lumOff val="0"/>
                <a:alphaOff val="0"/>
                <a:shade val="94000"/>
                <a:satMod val="135000"/>
              </a:srgb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400" kern="1200" dirty="0" smtClean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Anlagen</a:t>
          </a:r>
          <a:endParaRPr lang="de-DE" sz="1400" kern="1200" dirty="0">
            <a:solidFill>
              <a:sysClr val="window" lastClr="FFFFFF"/>
            </a:solidFill>
            <a:latin typeface="Calibri"/>
            <a:ea typeface="+mn-ea"/>
            <a:cs typeface="+mn-cs"/>
          </a:endParaRPr>
        </a:p>
      </dsp:txBody>
      <dsp:txXfrm>
        <a:off x="1334798" y="2881458"/>
        <a:ext cx="692207" cy="692207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74A6D08-1297-4CDA-9910-40D9B6667FE0}">
      <dsp:nvSpPr>
        <dsp:cNvPr id="0" name=""/>
        <dsp:cNvSpPr/>
      </dsp:nvSpPr>
      <dsp:spPr>
        <a:xfrm>
          <a:off x="0" y="76375"/>
          <a:ext cx="4176713" cy="87949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t" anchorCtr="0">
          <a:noAutofit/>
        </a:bodyPr>
        <a:lstStyle/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700" kern="1200" dirty="0" smtClean="0"/>
            <a:t>Effiziente Systeme</a:t>
          </a:r>
          <a:endParaRPr lang="de-DE" sz="1700" kern="1200" dirty="0"/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de-DE" sz="1300" kern="1200" dirty="0" smtClean="0"/>
            <a:t>Prof. Dr. Diana Hehenberger-Risse</a:t>
          </a:r>
          <a:endParaRPr lang="de-DE" sz="1300" kern="1200" dirty="0"/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de-DE" sz="1300" kern="1200" dirty="0" smtClean="0"/>
            <a:t>Stiftungsprofessur</a:t>
          </a:r>
          <a:endParaRPr lang="de-DE" sz="1300" kern="1200" dirty="0"/>
        </a:p>
      </dsp:txBody>
      <dsp:txXfrm>
        <a:off x="923292" y="76375"/>
        <a:ext cx="3253420" cy="879496"/>
      </dsp:txXfrm>
    </dsp:sp>
    <dsp:sp modelId="{0C75B347-1577-47BB-997E-33FD4BC075F7}">
      <dsp:nvSpPr>
        <dsp:cNvPr id="0" name=""/>
        <dsp:cNvSpPr/>
      </dsp:nvSpPr>
      <dsp:spPr>
        <a:xfrm>
          <a:off x="87949" y="87949"/>
          <a:ext cx="835342" cy="703596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27000" prstMaterial="plastic">
          <a:bevelT w="88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</dsp:sp>
    <dsp:sp modelId="{64F941E2-E649-46F6-AC00-F919A3D0E0DA}">
      <dsp:nvSpPr>
        <dsp:cNvPr id="0" name=""/>
        <dsp:cNvSpPr/>
      </dsp:nvSpPr>
      <dsp:spPr>
        <a:xfrm>
          <a:off x="0" y="1008113"/>
          <a:ext cx="4176713" cy="87949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t" anchorCtr="0">
          <a:noAutofit/>
        </a:bodyPr>
        <a:lstStyle/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700" kern="1200" dirty="0" smtClean="0"/>
            <a:t>Elektrische Energiespeicher</a:t>
          </a:r>
          <a:endParaRPr lang="de-DE" sz="1700" kern="1200" dirty="0"/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de-DE" sz="1300" kern="1200" dirty="0" smtClean="0"/>
            <a:t>Prof. Dr. Karl-Heinz Pettinger</a:t>
          </a:r>
          <a:endParaRPr lang="de-DE" sz="1300" kern="1200" dirty="0"/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de-DE" sz="1300" kern="1200" dirty="0" smtClean="0"/>
            <a:t>Stiftungsprofessur</a:t>
          </a:r>
          <a:endParaRPr lang="de-DE" sz="1300" kern="1200" dirty="0"/>
        </a:p>
      </dsp:txBody>
      <dsp:txXfrm>
        <a:off x="923292" y="1008113"/>
        <a:ext cx="3253420" cy="879496"/>
      </dsp:txXfrm>
    </dsp:sp>
    <dsp:sp modelId="{F8EEACBC-C95F-4AAE-885B-E248B930B210}">
      <dsp:nvSpPr>
        <dsp:cNvPr id="0" name=""/>
        <dsp:cNvSpPr/>
      </dsp:nvSpPr>
      <dsp:spPr>
        <a:xfrm>
          <a:off x="87949" y="1055395"/>
          <a:ext cx="835342" cy="703596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2"/>
          <a:stretch>
            <a:fillRect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27000" prstMaterial="plastic">
          <a:bevelT w="88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</dsp:sp>
    <dsp:sp modelId="{48136EBE-2380-4B4F-B16D-27D42B48A343}">
      <dsp:nvSpPr>
        <dsp:cNvPr id="0" name=""/>
        <dsp:cNvSpPr/>
      </dsp:nvSpPr>
      <dsp:spPr>
        <a:xfrm>
          <a:off x="0" y="1934891"/>
          <a:ext cx="4176713" cy="87949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t" anchorCtr="0">
          <a:noAutofit/>
        </a:bodyPr>
        <a:lstStyle/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700" kern="1200" dirty="0" smtClean="0"/>
            <a:t>Dezentrale Energiesysteme</a:t>
          </a:r>
          <a:endParaRPr lang="de-DE" sz="1700" kern="1200" dirty="0"/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de-DE" sz="1300" kern="1200" dirty="0" smtClean="0"/>
            <a:t>Prof. Dr. Tim Rödiger</a:t>
          </a:r>
          <a:endParaRPr lang="de-DE" sz="1300" kern="1200" dirty="0"/>
        </a:p>
      </dsp:txBody>
      <dsp:txXfrm>
        <a:off x="923292" y="1934891"/>
        <a:ext cx="3253420" cy="879496"/>
      </dsp:txXfrm>
    </dsp:sp>
    <dsp:sp modelId="{711942BF-1A85-4E26-94FE-3E1DC0695DF9}">
      <dsp:nvSpPr>
        <dsp:cNvPr id="0" name=""/>
        <dsp:cNvSpPr/>
      </dsp:nvSpPr>
      <dsp:spPr>
        <a:xfrm>
          <a:off x="72011" y="2016227"/>
          <a:ext cx="835342" cy="703596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3"/>
          <a:stretch>
            <a:fillRect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27000" prstMaterial="plastic">
          <a:bevelT w="88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</dsp:sp>
    <dsp:sp modelId="{6598B4FC-BBCA-4A6E-ADFF-4D312F89D4BC}">
      <dsp:nvSpPr>
        <dsp:cNvPr id="0" name=""/>
        <dsp:cNvSpPr/>
      </dsp:nvSpPr>
      <dsp:spPr>
        <a:xfrm>
          <a:off x="0" y="2902337"/>
          <a:ext cx="4176713" cy="87949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t" anchorCtr="0">
          <a:noAutofit/>
        </a:bodyPr>
        <a:lstStyle/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700" kern="1200" dirty="0" smtClean="0"/>
            <a:t>Intelligente Netze</a:t>
          </a:r>
          <a:endParaRPr lang="de-DE" sz="1700" kern="1200" dirty="0"/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de-DE" sz="1300" kern="1200" dirty="0" smtClean="0"/>
            <a:t>Prof. Dr. Sascha Hauke</a:t>
          </a:r>
          <a:endParaRPr lang="de-DE" sz="1300" kern="1200" dirty="0"/>
        </a:p>
      </dsp:txBody>
      <dsp:txXfrm>
        <a:off x="923292" y="2902337"/>
        <a:ext cx="3253420" cy="879496"/>
      </dsp:txXfrm>
    </dsp:sp>
    <dsp:sp modelId="{3C85620E-F06F-44A1-A67E-326E50036E9E}">
      <dsp:nvSpPr>
        <dsp:cNvPr id="0" name=""/>
        <dsp:cNvSpPr/>
      </dsp:nvSpPr>
      <dsp:spPr>
        <a:xfrm>
          <a:off x="87949" y="2990286"/>
          <a:ext cx="835342" cy="703596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5000" b="-5000"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27000" prstMaterial="plastic">
          <a:bevelT w="88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</dsp:sp>
    <dsp:sp modelId="{6071EECC-6759-4D8E-B291-4AA613C2E6C2}">
      <dsp:nvSpPr>
        <dsp:cNvPr id="0" name=""/>
        <dsp:cNvSpPr/>
      </dsp:nvSpPr>
      <dsp:spPr>
        <a:xfrm>
          <a:off x="0" y="3869783"/>
          <a:ext cx="4176713" cy="87949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t" anchorCtr="0">
          <a:noAutofit/>
        </a:bodyPr>
        <a:lstStyle/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700" kern="1200" dirty="0" smtClean="0"/>
            <a:t>Mikrobiologische </a:t>
          </a:r>
          <a:r>
            <a:rPr lang="de-DE" sz="1700" kern="1200" dirty="0" err="1" smtClean="0"/>
            <a:t>Methanisierung</a:t>
          </a:r>
          <a:endParaRPr lang="de-DE" sz="1700" kern="1200" dirty="0"/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de-DE" sz="1300" kern="1200" dirty="0" smtClean="0">
              <a:solidFill>
                <a:srgbClr val="FF0000"/>
              </a:solidFill>
            </a:rPr>
            <a:t>Prof. Dr. Raimund Brotsack (THD)</a:t>
          </a:r>
          <a:endParaRPr lang="de-DE" sz="1300" kern="1200" dirty="0">
            <a:solidFill>
              <a:srgbClr val="FF0000"/>
            </a:solidFill>
          </a:endParaRPr>
        </a:p>
      </dsp:txBody>
      <dsp:txXfrm>
        <a:off x="923292" y="3869783"/>
        <a:ext cx="3253420" cy="879496"/>
      </dsp:txXfrm>
    </dsp:sp>
    <dsp:sp modelId="{0201D2A7-2CA9-468D-BE61-C2BB01A4F1EA}">
      <dsp:nvSpPr>
        <dsp:cNvPr id="0" name=""/>
        <dsp:cNvSpPr/>
      </dsp:nvSpPr>
      <dsp:spPr>
        <a:xfrm>
          <a:off x="87949" y="3957732"/>
          <a:ext cx="835342" cy="703596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7000" b="-17000"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27000" prstMaterial="plastic">
          <a:bevelT w="88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RadialCluster">
  <dgm:title val=""/>
  <dgm:desc val=""/>
  <dgm:catLst>
    <dgm:cat type="relationship" pri="19500"/>
    <dgm:cat type="cycle" pri="1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Name0">
    <dgm:varLst>
      <dgm:chMax val="1"/>
      <dgm:chPref val="1"/>
      <dgm:dir/>
      <dgm:animOne val="branch"/>
      <dgm:animLvl val="lvl"/>
    </dgm:varLst>
    <dgm:alg type="composite">
      <dgm:param type="ar" val="1.00"/>
    </dgm:alg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 ch" ptType="node node" cnt="1 0" func="cnt" op="equ" val="1">
            <dgm:constrLst>
              <dgm:constr type="l" for="ch" forName="textCenter"/>
              <dgm:constr type="ctrY" for="ch" forName="textCenter" refType="h" fact="0.5"/>
              <dgm:constr type="w" for="ch" forName="textCenter" refType="w" fact="0.32"/>
              <dgm:constr type="h" for="ch" forName="textCenter" refType="w" refFor="ch" refForName="textCenter"/>
              <dgm:constr type="r" for="ch" forName="cycle_1" refType="w"/>
              <dgm:constr type="ctrY" for="ch" forName="cycle_1" refType="h" fact="0.5"/>
              <dgm:constr type="w" for="ch" forName="cycle_1" refType="w" fact="0.56"/>
              <dgm:constr type="h" for="ch" forName="cycle_1" refType="h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userS" for="des" ptType="node" refType="w" refFor="ch" refForName="textCenter" fact="0.67"/>
            </dgm:constrLst>
          </dgm:if>
          <dgm:if name="Name5" axis="ch ch" ptType="node node" cnt="1 0" func="cnt" op="equ" val="2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5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/>
              <dgm:constr type="h" for="ch" forName="cycle_1" refType="h" fact="0.34"/>
              <dgm:constr type="ctrX" for="ch" forName="cycle_2" refType="w" fact="0.5"/>
              <dgm:constr type="b" for="ch" forName="cycle_2" refType="h"/>
              <dgm:constr type="w" for="ch" forName="cycle_2" refType="w"/>
              <dgm:constr type="h" for="ch" forName="cycle_2" refType="h" fact="0.34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userS" for="des" ptType="node" refType="w" refFor="ch" refForName="textCenter" fact="0.67"/>
            </dgm:constrLst>
          </dgm:if>
          <dgm:if name="Name6" axis="ch ch" ptType="node node" cnt="1 0" func="cnt" op="equ" val="3">
            <dgm:choose name="Name7">
              <dgm:if name="Name8" axis="ch ch ch" ptType="node node node" st="1 2 0" cnt="1 1 0" func="cnt" op="equ" val="1">
                <dgm:choose name="Name9">
                  <dgm:if name="Name10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1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if>
              <dgm:else name="Name12">
                <dgm:choose name="Name13">
                  <dgm:if name="Name14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15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else>
            </dgm:choose>
          </dgm:if>
          <dgm:if name="Name16" axis="ch ch" ptType="node node" cnt="1 0" func="cnt" op="equ" val="4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5"/>
              <dgm:constr type="h" for="ch" forName="cycle_1" refType="h" fact="0.33"/>
              <dgm:constr type="r" for="ch" forName="cycle_2" refType="w"/>
              <dgm:constr type="ctrY" for="ch" forName="cycle_2" refType="h" fact="0.5"/>
              <dgm:constr type="w" for="ch" forName="cycle_2" refType="w" fact="0.33"/>
              <dgm:constr type="h" for="ch" forName="cycle_2" refType="h" fact="0.5"/>
              <dgm:constr type="ctrX" for="ch" forName="cycle_3" refType="w" fact="0.5"/>
              <dgm:constr type="b" for="ch" forName="cycle_3" refType="h"/>
              <dgm:constr type="w" for="ch" forName="cycle_3" refType="w" fact="0.5"/>
              <dgm:constr type="h" for="ch" forName="cycle_3" refType="h" fact="0.33"/>
              <dgm:constr type="l" for="ch" forName="cycle_4"/>
              <dgm:constr type="ctrY" for="ch" forName="cycle_4" refType="h" fact="0.5"/>
              <dgm:constr type="w" for="ch" forName="cycle_4" refType="w" fact="0.33"/>
              <dgm:constr type="h" for="ch" forName="cycle_4" refType="h" fact="0.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userS" for="des" ptType="node" refType="w" refFor="ch" refForName="textCenter" fact="0.67"/>
            </dgm:constrLst>
          </dgm:if>
          <dgm:if name="Name17" axis="ch ch" ptType="node node" cnt="1 0" func="cnt" op="equ" val="5">
            <dgm:constrLst>
              <dgm:constr type="ctrX" for="ch" forName="textCenter" refType="w" fact="0.5"/>
              <dgm:constr type="t" for="ch" forName="textCenter" refType="h" fact="0.42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r" for="ch" forName="cycle_2" refType="w"/>
              <dgm:constr type="t" for="ch" forName="cycle_2" refType="h" fact="0.24"/>
              <dgm:constr type="w" for="ch" forName="cycle_2" refType="w" fact="0.33"/>
              <dgm:constr type="h" for="ch" forName="cycle_2" refType="w" refFor="ch" refForName="cycle_2"/>
              <dgm:constr type="r" for="ch" forName="cycle_3" refType="w" fact="0.89"/>
              <dgm:constr type="b" for="ch" forName="cycle_3" refType="h"/>
              <dgm:constr type="w" for="ch" forName="cycle_3" refType="w" fact="0.33"/>
              <dgm:constr type="h" for="ch" forName="cycle_3" refType="w" refFor="ch" refForName="cycle_3"/>
              <dgm:constr type="l" for="ch" forName="cycle_4" refType="w" fact="0.11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l" for="ch" forName="cycle_5"/>
              <dgm:constr type="t" for="ch" forName="cycle_5" refType="h" fact="0.24"/>
              <dgm:constr type="w" for="ch" forName="cycle_5" refType="w" fact="0.33"/>
              <dgm:constr type="h" for="ch" forName="cycle_5" refType="w" refFor="ch" refForName="cycle_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userS" for="des" ptType="node" refType="w" refFor="ch" refForName="textCenter" fact="0.67"/>
            </dgm:constrLst>
          </dgm:if>
          <dgm:if name="Name18" axis="ch ch" ptType="node node" cnt="1 0" func="cnt" op="equ" val="6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r" for="ch" forName="cycle_2" refType="w"/>
              <dgm:constr type="t" for="ch" forName="cycle_2" refType="h" fact="0.17"/>
              <dgm:constr type="w" for="ch" forName="cycle_2" refType="w" fact="0.33"/>
              <dgm:constr type="h" for="ch" forName="cycle_2" refType="w" refFor="ch" refForName="cycle_2"/>
              <dgm:constr type="r" for="ch" forName="cycle_3" refType="w"/>
              <dgm:constr type="b" for="ch" forName="cycle_3" refType="h" fact="0.83"/>
              <dgm:constr type="w" for="ch" forName="cycle_3" refType="w" fact="0.33"/>
              <dgm:constr type="h" for="ch" forName="cycle_3" refType="w" refFor="ch" refForName="cycle_3"/>
              <dgm:constr type="ctrX" for="ch" forName="cycle_4" refType="w" fact="0.5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l" for="ch" forName="cycle_5"/>
              <dgm:constr type="b" for="ch" forName="cycle_5" refType="h" fact="0.83"/>
              <dgm:constr type="w" for="ch" forName="cycle_5" refType="w" fact="0.33"/>
              <dgm:constr type="h" for="ch" forName="cycle_5" refType="w" refFor="ch" refForName="cycle_5"/>
              <dgm:constr type="l" for="ch" forName="cycle_6"/>
              <dgm:constr type="t" for="ch" forName="cycle_6" refType="h" fact="0.17"/>
              <dgm:constr type="w" for="ch" forName="cycle_6" refType="w" fact="0.33"/>
              <dgm:constr type="h" for="ch" forName="cycle_6" refType="w" refFor="ch" refForName="cycle_6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userS" for="des" ptType="node" refType="w" refFor="ch" refForName="textCenter" fact="0.67"/>
            </dgm:constrLst>
          </dgm:if>
          <dgm:else name="Name19">
            <dgm:constrLst>
              <dgm:constr type="ctrX" for="ch" forName="textCenter" refType="w" fact="0.5"/>
              <dgm:constr type="t" for="ch" forName="textCenter" refType="h" fact="0.444"/>
              <dgm:constr type="w" for="ch" forName="textCenter" refType="w" fact="0.167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263"/>
              <dgm:constr type="h" for="ch" forName="cycle_1" refType="w" refFor="ch" refForName="cycle_1"/>
              <dgm:constr type="r" for="ch" forName="cycle_2" refType="w" fact="0.938"/>
              <dgm:constr type="t" for="ch" forName="cycle_2" refType="h" fact="0.141"/>
              <dgm:constr type="w" for="ch" forName="cycle_2" refType="w" fact="0.263"/>
              <dgm:constr type="h" for="ch" forName="cycle_2" refType="w" refFor="ch" refForName="cycle_2"/>
              <dgm:constr type="r" for="ch" forName="cycle_3" refType="w"/>
              <dgm:constr type="b" for="ch" forName="cycle_3" refType="h" fact="0.74"/>
              <dgm:constr type="w" for="ch" forName="cycle_3" refType="w" fact="0.263"/>
              <dgm:constr type="h" for="ch" forName="cycle_3" refType="w" refFor="ch" refForName="cycle_3"/>
              <dgm:constr type="r" for="ch" forName="cycle_4" refType="w" fact="0.8"/>
              <dgm:constr type="b" for="ch" forName="cycle_4" refType="h"/>
              <dgm:constr type="w" for="ch" forName="cycle_4" refType="w" fact="0.263"/>
              <dgm:constr type="h" for="ch" forName="cycle_4" refType="w" refFor="ch" refForName="cycle_4"/>
              <dgm:constr type="l" for="ch" forName="cycle_5" refType="w" fact="0.2"/>
              <dgm:constr type="b" for="ch" forName="cycle_5" refType="h"/>
              <dgm:constr type="w" for="ch" forName="cycle_5" refType="w" fact="0.263"/>
              <dgm:constr type="h" for="ch" forName="cycle_5" refType="w" refFor="ch" refForName="cycle_5"/>
              <dgm:constr type="l" for="ch" forName="cycle_6"/>
              <dgm:constr type="b" for="ch" forName="cycle_6" refType="h" fact="0.74"/>
              <dgm:constr type="w" for="ch" forName="cycle_6" refType="w" fact="0.263"/>
              <dgm:constr type="h" for="ch" forName="cycle_6" refType="w" refFor="ch" refForName="cycle_6"/>
              <dgm:constr type="l" for="ch" forName="cycle_7" refType="w" fact="0.062"/>
              <dgm:constr type="t" for="ch" forName="cycle_7" refType="h" fact="0.141"/>
              <dgm:constr type="w" for="ch" forName="cycle_7" refType="w" fact="0.263"/>
              <dgm:constr type="h" for="ch" forName="cycle_7" refType="w" refFor="ch" refForName="cycle_7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primFontSz" for="des" forName="childCenter7" refType="primFontSz" refFor="des" refForName="childCenter1" op="equ"/>
              <dgm:constr type="primFontSz" for="des" forName="text7" refType="primFontSz" refFor="des" refForName="text1" op="equ"/>
              <dgm:constr type="userS" for="des" ptType="node" refType="w" refFor="ch" refForName="textCenter" fact="0.67"/>
            </dgm:constrLst>
          </dgm:else>
        </dgm:choose>
      </dgm:if>
      <dgm:else name="Name20">
        <dgm:choose name="Name21">
          <dgm:if name="Name22" axis="ch ch" ptType="node node" func="cnt" op="equ" val="1">
            <dgm:constrLst>
              <dgm:constr type="r" for="ch" forName="textCenter" refType="w"/>
              <dgm:constr type="ctrY" for="ch" forName="textCenter" refType="h" fact="0.5"/>
              <dgm:constr type="w" for="ch" forName="textCenter" refType="w" fact="0.32"/>
              <dgm:constr type="h" for="ch" forName="textCenter" refType="w" refFor="ch" refForName="textCenter"/>
              <dgm:constr type="l" for="ch" forName="cycle_1"/>
              <dgm:constr type="ctrY" for="ch" forName="cycle_1" refType="h" fact="0.5"/>
              <dgm:constr type="w" for="ch" forName="cycle_1" refType="w" fact="0.56"/>
              <dgm:constr type="h" for="ch" forName="cycle_1" refType="h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userS" for="des" ptType="node" refType="w" refFor="ch" refForName="textCenter" fact="0.67"/>
            </dgm:constrLst>
          </dgm:if>
          <dgm:if name="Name23" axis="ch ch" ptType="node node" func="cnt" op="equ" val="2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5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/>
              <dgm:constr type="h" for="ch" forName="cycle_1" refType="h" fact="0.34"/>
              <dgm:constr type="ctrX" for="ch" forName="cycle_2" refType="w" fact="0.5"/>
              <dgm:constr type="b" for="ch" forName="cycle_2" refType="h"/>
              <dgm:constr type="w" for="ch" forName="cycle_2" refType="w"/>
              <dgm:constr type="h" for="ch" forName="cycle_2" refType="h" fact="0.34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userS" for="des" ptType="node" refType="w" refFor="ch" refForName="textCenter" fact="0.67"/>
            </dgm:constrLst>
          </dgm:if>
          <dgm:if name="Name24" axis="ch ch" ptType="node node" func="cnt" op="equ" val="3">
            <dgm:choose name="Name25">
              <dgm:if name="Name26" axis="ch ch ch" ptType="node node node" st="1 2 0" cnt="1 1 0" func="cnt" op="equ" val="1">
                <dgm:choose name="Name27">
                  <dgm:if name="Name28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29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if>
              <dgm:else name="Name30">
                <dgm:choose name="Name31">
                  <dgm:if name="Name32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33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else>
            </dgm:choose>
          </dgm:if>
          <dgm:if name="Name34" axis="ch ch" ptType="node node" func="cnt" op="equ" val="4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5"/>
              <dgm:constr type="h" for="ch" forName="cycle_1" refType="h" fact="0.33"/>
              <dgm:constr type="l" for="ch" forName="cycle_2"/>
              <dgm:constr type="ctrY" for="ch" forName="cycle_2" refType="h" fact="0.5"/>
              <dgm:constr type="w" for="ch" forName="cycle_2" refType="w" fact="0.33"/>
              <dgm:constr type="h" for="ch" forName="cycle_2" refType="h" fact="0.5"/>
              <dgm:constr type="ctrX" for="ch" forName="cycle_3" refType="w" fact="0.5"/>
              <dgm:constr type="b" for="ch" forName="cycle_3" refType="h"/>
              <dgm:constr type="w" for="ch" forName="cycle_3" refType="w" fact="0.5"/>
              <dgm:constr type="h" for="ch" forName="cycle_3" refType="h" fact="0.33"/>
              <dgm:constr type="r" for="ch" forName="cycle_4" refType="w"/>
              <dgm:constr type="ctrY" for="ch" forName="cycle_4" refType="h" fact="0.5"/>
              <dgm:constr type="w" for="ch" forName="cycle_4" refType="w" fact="0.33"/>
              <dgm:constr type="h" for="ch" forName="cycle_4" refType="h" fact="0.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userS" for="des" ptType="node" refType="w" refFor="ch" refForName="textCenter" fact="0.67"/>
            </dgm:constrLst>
          </dgm:if>
          <dgm:if name="Name35" axis="ch ch" ptType="node node" func="cnt" op="equ" val="5">
            <dgm:constrLst>
              <dgm:constr type="ctrX" for="ch" forName="textCenter" refType="w" fact="0.5"/>
              <dgm:constr type="t" for="ch" forName="textCenter" refType="h" fact="0.42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l" for="ch" forName="cycle_2"/>
              <dgm:constr type="t" for="ch" forName="cycle_2" refType="h" fact="0.24"/>
              <dgm:constr type="w" for="ch" forName="cycle_2" refType="w" fact="0.33"/>
              <dgm:constr type="h" for="ch" forName="cycle_2" refType="w" refFor="ch" refForName="cycle_2"/>
              <dgm:constr type="l" for="ch" forName="cycle_3" refType="w" fact="0.11"/>
              <dgm:constr type="b" for="ch" forName="cycle_3" refType="h"/>
              <dgm:constr type="w" for="ch" forName="cycle_3" refType="w" fact="0.33"/>
              <dgm:constr type="h" for="ch" forName="cycle_3" refType="w" refFor="ch" refForName="cycle_3"/>
              <dgm:constr type="r" for="ch" forName="cycle_4" refType="w" fact="0.89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r" for="ch" forName="cycle_5" refType="w"/>
              <dgm:constr type="t" for="ch" forName="cycle_5" refType="h" fact="0.24"/>
              <dgm:constr type="w" for="ch" forName="cycle_5" refType="w" fact="0.33"/>
              <dgm:constr type="h" for="ch" forName="cycle_5" refType="w" refFor="ch" refForName="cycle_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userS" for="des" ptType="node" refType="w" refFor="ch" refForName="textCenter" fact="0.67"/>
            </dgm:constrLst>
          </dgm:if>
          <dgm:if name="Name36" axis="ch ch" ptType="node node" func="cnt" op="equ" val="6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l" for="ch" forName="cycle_2"/>
              <dgm:constr type="t" for="ch" forName="cycle_2" refType="h" fact="0.17"/>
              <dgm:constr type="w" for="ch" forName="cycle_2" refType="w" fact="0.33"/>
              <dgm:constr type="h" for="ch" forName="cycle_2" refType="w" refFor="ch" refForName="cycle_2"/>
              <dgm:constr type="l" for="ch" forName="cycle_3"/>
              <dgm:constr type="b" for="ch" forName="cycle_3" refType="h" fact="0.83"/>
              <dgm:constr type="w" for="ch" forName="cycle_3" refType="w" fact="0.33"/>
              <dgm:constr type="h" for="ch" forName="cycle_3" refType="w" refFor="ch" refForName="cycle_3"/>
              <dgm:constr type="ctrX" for="ch" forName="cycle_4" refType="w" fact="0.5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r" for="ch" forName="cycle_5" refType="w"/>
              <dgm:constr type="b" for="ch" forName="cycle_5" refType="h" fact="0.83"/>
              <dgm:constr type="w" for="ch" forName="cycle_5" refType="w" fact="0.33"/>
              <dgm:constr type="h" for="ch" forName="cycle_5" refType="w" refFor="ch" refForName="cycle_5"/>
              <dgm:constr type="r" for="ch" forName="cycle_6" refType="w"/>
              <dgm:constr type="t" for="ch" forName="cycle_6" refType="h" fact="0.17"/>
              <dgm:constr type="w" for="ch" forName="cycle_6" refType="w" fact="0.33"/>
              <dgm:constr type="h" for="ch" forName="cycle_6" refType="w" refFor="ch" refForName="cycle_6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userS" for="des" ptType="node" refType="w" refFor="ch" refForName="textCenter" fact="0.67"/>
            </dgm:constrLst>
          </dgm:if>
          <dgm:else name="Name37">
            <dgm:constrLst>
              <dgm:constr type="ctrX" for="ch" forName="textCenter" refType="w" fact="0.5"/>
              <dgm:constr type="t" for="ch" forName="textCenter" refType="h" fact="0.444"/>
              <dgm:constr type="w" for="ch" forName="textCenter" refType="w" fact="0.167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263"/>
              <dgm:constr type="h" for="ch" forName="cycle_1" refType="w" refFor="ch" refForName="cycle_1"/>
              <dgm:constr type="l" for="ch" forName="cycle_2" refType="w" fact="0.062"/>
              <dgm:constr type="t" for="ch" forName="cycle_2" refType="h" fact="0.141"/>
              <dgm:constr type="w" for="ch" forName="cycle_2" refType="w" fact="0.263"/>
              <dgm:constr type="h" for="ch" forName="cycle_2" refType="w" refFor="ch" refForName="cycle_2"/>
              <dgm:constr type="l" for="ch" forName="cycle_3"/>
              <dgm:constr type="b" for="ch" forName="cycle_3" refType="h" fact="0.74"/>
              <dgm:constr type="w" for="ch" forName="cycle_3" refType="w" fact="0.263"/>
              <dgm:constr type="h" for="ch" forName="cycle_3" refType="w" refFor="ch" refForName="cycle_3"/>
              <dgm:constr type="l" for="ch" forName="cycle_4" refType="w" fact="0.2"/>
              <dgm:constr type="b" for="ch" forName="cycle_4" refType="h"/>
              <dgm:constr type="w" for="ch" forName="cycle_4" refType="w" fact="0.263"/>
              <dgm:constr type="h" for="ch" forName="cycle_4" refType="w" refFor="ch" refForName="cycle_4"/>
              <dgm:constr type="r" for="ch" forName="cycle_5" refType="w" fact="0.8"/>
              <dgm:constr type="b" for="ch" forName="cycle_5" refType="h"/>
              <dgm:constr type="w" for="ch" forName="cycle_5" refType="w" fact="0.263"/>
              <dgm:constr type="h" for="ch" forName="cycle_5" refType="w" refFor="ch" refForName="cycle_5"/>
              <dgm:constr type="r" for="ch" forName="cycle_6" refType="w"/>
              <dgm:constr type="b" for="ch" forName="cycle_6" refType="h" fact="0.74"/>
              <dgm:constr type="w" for="ch" forName="cycle_6" refType="w" fact="0.263"/>
              <dgm:constr type="h" for="ch" forName="cycle_6" refType="w" refFor="ch" refForName="cycle_6"/>
              <dgm:constr type="r" for="ch" forName="cycle_7" refType="w" fact="0.938"/>
              <dgm:constr type="t" for="ch" forName="cycle_7" refType="h" fact="0.141"/>
              <dgm:constr type="w" for="ch" forName="cycle_7" refType="w" fact="0.263"/>
              <dgm:constr type="h" for="ch" forName="cycle_7" refType="w" refFor="ch" refForName="cycle_7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primFontSz" for="des" forName="childCenter7" refType="primFontSz" refFor="des" refForName="childCenter1" op="equ"/>
              <dgm:constr type="primFontSz" for="des" forName="text7" refType="primFontSz" refFor="des" refForName="text1" op="equ"/>
              <dgm:constr type="userS" for="des" ptType="node" refType="w" refFor="ch" refForName="textCenter" fact="0.67"/>
            </dgm:constrLst>
          </dgm:else>
        </dgm:choose>
      </dgm:else>
    </dgm:choose>
    <dgm:forEach name="Name38" axis="ch" ptType="node" cnt="1">
      <dgm:choose name="Name39">
        <dgm:if name="Name40" axis="des" func="maxDepth" op="lte" val="1">
          <dgm:layoutNode name="singleCycle">
            <dgm:choose name="Name41">
              <dgm:if name="Name42" axis="ch" ptType="node" func="cnt" op="equ" val="1">
                <dgm:choose name="Name43">
                  <dgm:if name="Name44" func="var" arg="dir" op="equ" val="norm">
                    <dgm:alg type="cycle">
                      <dgm:param type="stAng" val="90"/>
                      <dgm:param type="ctrShpMap" val="fNode"/>
                    </dgm:alg>
                  </dgm:if>
                  <dgm:else name="Name45">
                    <dgm:alg type="cycle">
                      <dgm:param type="stAng" val="-90"/>
                      <dgm:param type="spanAng" val="-360"/>
                      <dgm:param type="ctrShpMap" val="fNode"/>
                    </dgm:alg>
                  </dgm:else>
                </dgm:choose>
              </dgm:if>
              <dgm:else name="Name46">
                <dgm:choose name="Name47">
                  <dgm:if name="Name48" func="var" arg="dir" op="equ" val="norm">
                    <dgm:alg type="cycle">
                      <dgm:param type="ctrShpMap" val="fNode"/>
                    </dgm:alg>
                  </dgm:if>
                  <dgm:else name="Name49">
                    <dgm:alg type="cycle">
                      <dgm:param type="spanAng" val="-360"/>
                      <dgm:param type="ctrShpMap" val="fNode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hoose name="Name50">
              <dgm:if name="Name51" axis="ch" ptType="node" func="cnt" op="equ" val="0">
                <dgm:constrLst>
                  <dgm:constr type="w" for="ch" forName="singleCenter" refType="w"/>
                  <dgm:constr type="h" for="ch" forName="singleCenter" refType="w" refFor="ch" refForName="singleCenter"/>
                </dgm:constrLst>
              </dgm:if>
              <dgm:if name="Name52" axis="ch" ptType="node" func="cnt" op="equ" val="1">
                <dgm:constrLst>
                  <dgm:constr type="w" for="ch" forName="singleCenter" refType="w" fact="0.5"/>
                  <dgm:constr type="h" for="ch" forName="singleCenter" refType="w" refFor="ch" refForName="singleCenter"/>
                  <dgm:constr type="userS" for="ch" ptType="node" refType="w" refFor="ch" refForName="singleCenter" fact="0.67"/>
                </dgm:constrLst>
              </dgm:if>
              <dgm:else name="Name53">
                <dgm:constrLst>
                  <dgm:constr type="w" for="ch" forName="singleCenter" refType="w" fact="0.3"/>
                  <dgm:constr type="h" for="ch" forName="singleCenter" refType="w" refFor="ch" refForName="singleCenter"/>
                  <dgm:constr type="userS" for="ch" ptType="node" refType="w" refFor="ch" refForName="singleCenter" fact="0.67"/>
                </dgm:constrLst>
              </dgm:else>
            </dgm:choose>
            <dgm:layoutNode name="singleCenter" styleLbl="node1">
              <dgm:varLst>
                <dgm:chMax val="7"/>
                <dgm:chPref val="7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self" ptType="node"/>
              <dgm:constrLst>
                <dgm:constr type="tMarg" refType="primFontSz" fact="0.2"/>
                <dgm:constr type="bMarg" refType="primFontSz" fact="0.2"/>
                <dgm:constr type="lMarg" refType="primFontSz" fact="0.2"/>
                <dgm:constr type="rMarg" refType="primFontSz" fact="0.2"/>
              </dgm:constrLst>
              <dgm:ruleLst>
                <dgm:rule type="primFontSz" val="5" fact="NaN" max="NaN"/>
              </dgm:ruleLst>
            </dgm:layoutNode>
            <dgm:forEach name="Name54" axis="ch" cnt="21">
              <dgm:forEach name="Name55" axis="self" ptType="parTrans">
                <dgm:layoutNode name="Name56">
                  <dgm:alg type="conn">
                    <dgm:param type="dim" val="1D"/>
                    <dgm:param type="begPts" val="auto"/>
                    <dgm:param type="endPts" val="auto"/>
                    <dgm:param type="begSty" val="noArr"/>
                    <dgm:param type="endSty" val="noArr"/>
                  </dgm:alg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</dgm:layoutNode>
              </dgm:forEach>
              <dgm:forEach name="Name57" axis="self" ptType="node">
                <dgm:layoutNode name="text0" styleLbl="node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/>
                  </dgm:shape>
                  <dgm:presOf axis="desOrSelf" ptType="node"/>
                  <dgm:constrLst>
                    <dgm:constr type="userS"/>
                    <dgm:constr type="w" refType="userS"/>
                    <dgm:constr type="h" refType="w"/>
                    <dgm:constr type="tMarg" refType="primFontSz" fact="0.2"/>
                    <dgm:constr type="bMarg" refType="primFontSz" fact="0.2"/>
                    <dgm:constr type="lMarg" refType="primFontSz" fact="0.2"/>
                    <dgm:constr type="rMarg" refType="primFontSz" fact="0.2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if>
        <dgm:else name="Name58">
          <dgm:layoutNode name="textCenter" styleLbl="node1">
            <dgm:alg type="tx"/>
            <dgm:shape xmlns:r="http://schemas.openxmlformats.org/officeDocument/2006/relationships" type="roundRect" r:blip="">
              <dgm:adjLst/>
            </dgm:shape>
            <dgm:presOf axis="self" ptType="node"/>
            <dgm:constrLst>
              <dgm:constr type="tMarg" refType="primFontSz" fact="0.2"/>
              <dgm:constr type="bMarg" refType="primFontSz" fact="0.2"/>
              <dgm:constr type="lMarg" refType="primFontSz" fact="0.2"/>
              <dgm:constr type="rMarg" refType="primFontSz" fact="0.2"/>
            </dgm:constrLst>
            <dgm:ruleLst>
              <dgm:rule type="primFontSz" val="5" fact="NaN" max="NaN"/>
            </dgm:ruleLst>
          </dgm:layoutNode>
          <dgm:choose name="Name59">
            <dgm:if name="Name60" axis="ch" ptType="node" func="cnt" op="gte" val="1">
              <dgm:layoutNode name="cycle_1">
                <dgm:choose name="Name61">
                  <dgm:if name="Name62" func="var" arg="dir" op="equ" val="norm">
                    <dgm:choose name="Name63">
                      <dgm:if name="Name64" axis="ch" ptType="node" func="cnt" op="equ" val="1">
                        <dgm:choose name="Name65">
                          <dgm:if name="Name66" axis="ch ch" ptType="node node" st="1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67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90"/>
                            </dgm:alg>
                          </dgm:if>
                          <dgm:else name="Name68">
                            <dgm:alg type="cycle">
                              <dgm:param type="ctrShpMap" val="fNode"/>
                              <dgm:param type="stAng" val="0"/>
                              <dgm:param type="spanAng" val="180"/>
                            </dgm:alg>
                          </dgm:else>
                        </dgm:choose>
                      </dgm:if>
                      <dgm:if name="Name69" axis="ch" ptType="node" func="cnt" op="equ" val="2">
                        <dgm:choose name="Name70">
                          <dgm:if name="Name7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7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73">
                            <dgm:alg type="cycle">
                              <dgm:param type="ctrShpMap" val="fNode"/>
                              <dgm:param type="stAng" val="270"/>
                              <dgm:param type="spanAng" val="180"/>
                            </dgm:alg>
                          </dgm:else>
                        </dgm:choose>
                      </dgm:if>
                      <dgm:if name="Name74" axis="ch" ptType="node" func="cnt" op="equ" val="3">
                        <dgm:choose name="Name75">
                          <dgm:if name="Name7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7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78">
                            <dgm:alg type="cycle">
                              <dgm:param type="ctrShpMap" val="fNode"/>
                              <dgm:param type="stAng" val="270"/>
                              <dgm:param type="spanAng" val="180"/>
                            </dgm:alg>
                          </dgm:else>
                        </dgm:choose>
                      </dgm:if>
                      <dgm:if name="Name79" axis="ch" ptType="node" func="cnt" op="equ" val="4">
                        <dgm:choose name="Name80">
                          <dgm:if name="Name8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8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83">
                            <dgm:alg type="cycle">
                              <dgm:param type="ctrShpMap" val="fNode"/>
                              <dgm:param type="stAng" val="292.5"/>
                              <dgm:param type="spanAng" val="135"/>
                            </dgm:alg>
                          </dgm:else>
                        </dgm:choose>
                      </dgm:if>
                      <dgm:if name="Name84" axis="ch" ptType="node" func="cnt" op="equ" val="5">
                        <dgm:choose name="Name85">
                          <dgm:if name="Name8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8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8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89" axis="ch" ptType="node" func="cnt" op="equ" val="6">
                        <dgm:choose name="Name90">
                          <dgm:if name="Name9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9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93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94" axis="ch" ptType="node" func="cnt" op="gte" val="7">
                        <dgm:choose name="Name95">
                          <dgm:if name="Name9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9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9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99"/>
                    </dgm:choose>
                  </dgm:if>
                  <dgm:else name="Name100">
                    <dgm:choose name="Name101">
                      <dgm:if name="Name102" axis="ch" ptType="node" func="cnt" op="equ" val="1">
                        <dgm:choose name="Name103">
                          <dgm:if name="Name104" axis="ch ch" ptType="node node" st="1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105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-90"/>
                            </dgm:alg>
                          </dgm:if>
                          <dgm:else name="Name106">
                            <dgm:alg type="cycle">
                              <dgm:param type="ctrShpMap" val="fNode"/>
                              <dgm:param type="stAng" val="0"/>
                              <dgm:param type="spanAng" val="-180"/>
                            </dgm:alg>
                          </dgm:else>
                        </dgm:choose>
                      </dgm:if>
                      <dgm:if name="Name107" axis="ch" ptType="node" func="cnt" op="equ" val="2">
                        <dgm:choose name="Name108">
                          <dgm:if name="Name10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1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11">
                            <dgm:alg type="cycle">
                              <dgm:param type="ctrShpMap" val="fNode"/>
                              <dgm:param type="stAng" val="90"/>
                              <dgm:param type="spanAng" val="-180"/>
                            </dgm:alg>
                          </dgm:else>
                        </dgm:choose>
                      </dgm:if>
                      <dgm:if name="Name112" axis="ch" ptType="node" func="cnt" op="equ" val="3">
                        <dgm:choose name="Name113">
                          <dgm:if name="Name11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1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16">
                            <dgm:alg type="cycle">
                              <dgm:param type="ctrShpMap" val="fNode"/>
                              <dgm:param type="stAng" val="90"/>
                              <dgm:param type="spanAng" val="-180"/>
                            </dgm:alg>
                          </dgm:else>
                        </dgm:choose>
                      </dgm:if>
                      <dgm:if name="Name117" axis="ch" ptType="node" func="cnt" op="equ" val="4">
                        <dgm:choose name="Name118">
                          <dgm:if name="Name11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2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21">
                            <dgm:alg type="cycle">
                              <dgm:param type="ctrShpMap" val="fNode"/>
                              <dgm:param type="stAng" val="67.5"/>
                              <dgm:param type="spanAng" val="-135"/>
                            </dgm:alg>
                          </dgm:else>
                        </dgm:choose>
                      </dgm:if>
                      <dgm:if name="Name122" axis="ch" ptType="node" func="cnt" op="equ" val="5">
                        <dgm:choose name="Name123">
                          <dgm:if name="Name12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2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2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127" axis="ch" ptType="node" func="cnt" op="equ" val="6">
                        <dgm:choose name="Name128">
                          <dgm:if name="Name12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3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31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132" axis="ch" ptType="node" func="cnt" op="gte" val="7">
                        <dgm:choose name="Name133">
                          <dgm:if name="Name13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3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3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137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138" axis="ch" ptType="node" cnt="1">
                  <dgm:layoutNode name="childCenter1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139" axis="ch">
                    <dgm:forEach name="Name140" axis="self" ptType="parTrans">
                      <dgm:layoutNode name="Name141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142" axis="self" ptType="node">
                      <dgm:layoutNode name="text1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143" axis="ch" ptType="parTrans" cnt="1">
                <dgm:layoutNode name="Name144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1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145"/>
          </dgm:choose>
          <dgm:choose name="Name146">
            <dgm:if name="Name147" axis="ch" ptType="node" func="cnt" op="gte" val="2">
              <dgm:layoutNode name="cycle_2">
                <dgm:choose name="Name148">
                  <dgm:if name="Name149" func="var" arg="dir" op="equ" val="norm">
                    <dgm:choose name="Name150">
                      <dgm:if name="Name151" axis="ch" ptType="node" func="cnt" op="equ" val="2">
                        <dgm:choose name="Name152">
                          <dgm:if name="Name153" axis="ch ch" ptType="node node" st="2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154" axis="ch ch" ptType="node node" st="2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155">
                            <dgm:alg type="cycle">
                              <dgm:param type="ctrShpMap" val="fNode"/>
                              <dgm:param type="stAng" val="90"/>
                              <dgm:param type="spanAng" val="180"/>
                            </dgm:alg>
                          </dgm:else>
                        </dgm:choose>
                      </dgm:if>
                      <dgm:if name="Name156" axis="ch" ptType="node" func="cnt" op="equ" val="3">
                        <dgm:choose name="Name157">
                          <dgm:if name="Name158" axis="ch ch" ptType="node node" st="2 1" cnt="1 0" func="cnt" op="equ" val="1">
                            <dgm:alg type="cycle">
                              <dgm:param type="ctrShpMap" val="fNode"/>
                              <dgm:param type="stAng" val="120"/>
                              <dgm:param type="horzAlign" val="r"/>
                              <dgm:param type="vertAlign" val="b"/>
                            </dgm:alg>
                          </dgm:if>
                          <dgm:if name="Name159" axis="ch ch" ptType="node node" st="2 1" cnt="1 0" func="cnt" op="equ" val="2">
                            <dgm:alg type="cycle">
                              <dgm:param type="ctrShpMap" val="fNode"/>
                              <dgm:param type="stAng" val="75"/>
                              <dgm:param type="spanAng" val="90"/>
                              <dgm:param type="horzAlign" val="r"/>
                              <dgm:param type="vertAlign" val="b"/>
                            </dgm:alg>
                          </dgm:if>
                          <dgm:else name="Name160">
                            <dgm:alg type="cycle">
                              <dgm:param type="ctrShpMap" val="fNode"/>
                              <dgm:param type="stAng" val="30"/>
                              <dgm:param type="spanAng" val="180"/>
                            </dgm:alg>
                          </dgm:else>
                        </dgm:choose>
                      </dgm:if>
                      <dgm:if name="Name161" axis="ch" ptType="node" func="cnt" op="equ" val="4">
                        <dgm:choose name="Name162">
                          <dgm:if name="Name163" axis="ch ch" ptType="node node" st="2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164" axis="ch ch" ptType="node node" st="2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90"/>
                            </dgm:alg>
                          </dgm:if>
                          <dgm:else name="Name165">
                            <dgm:alg type="cycle">
                              <dgm:param type="ctrShpMap" val="fNode"/>
                              <dgm:param type="stAng" val="22.5"/>
                              <dgm:param type="spanAng" val="135"/>
                            </dgm:alg>
                          </dgm:else>
                        </dgm:choose>
                      </dgm:if>
                      <dgm:if name="Name166" axis="ch" ptType="node" func="cnt" op="equ" val="5">
                        <dgm:choose name="Name167">
                          <dgm:if name="Name168" axis="ch ch" ptType="node node" st="2 1" cnt="1 0" func="cnt" op="equ" val="1">
                            <dgm:alg type="cycle">
                              <dgm:param type="ctrShpMap" val="fNode"/>
                              <dgm:param type="stAng" val="72"/>
                            </dgm:alg>
                          </dgm:if>
                          <dgm:if name="Name169" axis="ch ch" ptType="node node" st="2 1" cnt="1 0" func="cnt" op="equ" val="2">
                            <dgm:alg type="cycle">
                              <dgm:param type="ctrShpMap" val="fNode"/>
                              <dgm:param type="stAng" val="27"/>
                              <dgm:param type="spanAng" val="90"/>
                            </dgm:alg>
                          </dgm:if>
                          <dgm:else name="Name17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171" axis="ch" ptType="node" func="cnt" op="equ" val="6">
                        <dgm:choose name="Name172">
                          <dgm:if name="Name173" axis="ch ch" ptType="node node" st="2 1" cnt="1 0" func="cnt" op="equ" val="1">
                            <dgm:alg type="cycle">
                              <dgm:param type="ctrShpMap" val="fNode"/>
                              <dgm:param type="stAng" val="60"/>
                            </dgm:alg>
                          </dgm:if>
                          <dgm:if name="Name174" axis="ch ch" ptType="node node" st="2 1" cnt="1 0" func="cnt" op="equ" val="2">
                            <dgm:alg type="cycle">
                              <dgm:param type="ctrShpMap" val="fNode"/>
                              <dgm:param type="stAng" val="15"/>
                              <dgm:param type="spanAng" val="90"/>
                            </dgm:alg>
                          </dgm:if>
                          <dgm:else name="Name175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176" axis="ch" ptType="node" func="cnt" op="gte" val="7">
                        <dgm:choose name="Name177">
                          <dgm:if name="Name178" axis="ch ch" ptType="node node" st="2 1" cnt="1 0" func="cnt" op="equ" val="1">
                            <dgm:alg type="cycle">
                              <dgm:param type="ctrShpMap" val="fNode"/>
                              <dgm:param type="stAng" val="51"/>
                            </dgm:alg>
                          </dgm:if>
                          <dgm:if name="Name179" axis="ch ch" ptType="node node" st="2 1" cnt="1 0" func="cnt" op="equ" val="2">
                            <dgm:alg type="cycle">
                              <dgm:param type="ctrShpMap" val="fNode"/>
                              <dgm:param type="stAng" val="6"/>
                              <dgm:param type="spanAng" val="90"/>
                            </dgm:alg>
                          </dgm:if>
                          <dgm:else name="Name18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181"/>
                    </dgm:choose>
                  </dgm:if>
                  <dgm:else name="Name182">
                    <dgm:choose name="Name183">
                      <dgm:if name="Name184" axis="ch" ptType="node" func="cnt" op="equ" val="2">
                        <dgm:choose name="Name185">
                          <dgm:if name="Name186" axis="ch ch" ptType="node node" st="2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187" axis="ch ch" ptType="node node" st="2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188">
                            <dgm:alg type="cycle">
                              <dgm:param type="ctrShpMap" val="fNode"/>
                              <dgm:param type="stAng" val="270"/>
                              <dgm:param type="spanAng" val="-180"/>
                            </dgm:alg>
                          </dgm:else>
                        </dgm:choose>
                      </dgm:if>
                      <dgm:if name="Name189" axis="ch" ptType="node" func="cnt" op="equ" val="3">
                        <dgm:choose name="Name190">
                          <dgm:if name="Name191" axis="ch ch" ptType="node node" st="2 1" cnt="1 0" func="cnt" op="equ" val="1">
                            <dgm:alg type="cycle">
                              <dgm:param type="ctrShpMap" val="fNode"/>
                              <dgm:param type="stAng" val="240"/>
                              <dgm:param type="horzAlign" val="l"/>
                              <dgm:param type="vertAlign" val="b"/>
                            </dgm:alg>
                          </dgm:if>
                          <dgm:if name="Name192" axis="ch ch" ptType="node node" st="2 1" cnt="1 0" func="cnt" op="equ" val="2">
                            <dgm:alg type="cycle">
                              <dgm:param type="ctrShpMap" val="fNode"/>
                              <dgm:param type="stAng" val="285"/>
                              <dgm:param type="spanAng" val="-90"/>
                              <dgm:param type="horzAlign" val="l"/>
                              <dgm:param type="vertAlign" val="b"/>
                            </dgm:alg>
                          </dgm:if>
                          <dgm:else name="Name193">
                            <dgm:alg type="cycle">
                              <dgm:param type="ctrShpMap" val="fNode"/>
                              <dgm:param type="stAng" val="330"/>
                              <dgm:param type="spanAng" val="-180"/>
                            </dgm:alg>
                          </dgm:else>
                        </dgm:choose>
                      </dgm:if>
                      <dgm:if name="Name194" axis="ch" ptType="node" func="cnt" op="equ" val="4">
                        <dgm:choose name="Name195">
                          <dgm:if name="Name196" axis="ch ch" ptType="node node" st="2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197" axis="ch ch" ptType="node node" st="2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-90"/>
                            </dgm:alg>
                          </dgm:if>
                          <dgm:else name="Name198">
                            <dgm:alg type="cycle">
                              <dgm:param type="ctrShpMap" val="fNode"/>
                              <dgm:param type="stAng" val="337.5"/>
                              <dgm:param type="spanAng" val="-135"/>
                            </dgm:alg>
                          </dgm:else>
                        </dgm:choose>
                      </dgm:if>
                      <dgm:if name="Name199" axis="ch" ptType="node" func="cnt" op="equ" val="5">
                        <dgm:choose name="Name200">
                          <dgm:if name="Name201" axis="ch ch" ptType="node node" st="2 1" cnt="1 0" func="cnt" op="equ" val="1">
                            <dgm:alg type="cycle">
                              <dgm:param type="ctrShpMap" val="fNode"/>
                              <dgm:param type="stAng" val="288"/>
                            </dgm:alg>
                          </dgm:if>
                          <dgm:if name="Name202" axis="ch ch" ptType="node node" st="2 1" cnt="1 0" func="cnt" op="equ" val="2">
                            <dgm:alg type="cycle">
                              <dgm:param type="ctrShpMap" val="fNode"/>
                              <dgm:param type="stAng" val="333"/>
                              <dgm:param type="spanAng" val="-90"/>
                            </dgm:alg>
                          </dgm:if>
                          <dgm:else name="Name203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04" axis="ch" ptType="node" func="cnt" op="equ" val="6">
                        <dgm:choose name="Name205">
                          <dgm:if name="Name206" axis="ch ch" ptType="node node" st="2 1" cnt="1 0" func="cnt" op="equ" val="1">
                            <dgm:alg type="cycle">
                              <dgm:param type="ctrShpMap" val="fNode"/>
                              <dgm:param type="stAng" val="300"/>
                            </dgm:alg>
                          </dgm:if>
                          <dgm:if name="Name207" axis="ch ch" ptType="node node" st="2 1" cnt="1 0" func="cnt" op="equ" val="2">
                            <dgm:alg type="cycle">
                              <dgm:param type="ctrShpMap" val="fNode"/>
                              <dgm:param type="stAng" val="345"/>
                              <dgm:param type="spanAng" val="-90"/>
                            </dgm:alg>
                          </dgm:if>
                          <dgm:else name="Name208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09" axis="ch" ptType="node" func="cnt" op="gte" val="7">
                        <dgm:choose name="Name210">
                          <dgm:if name="Name211" axis="ch ch" ptType="node node" st="2 1" cnt="1 0" func="cnt" op="equ" val="1">
                            <dgm:alg type="cycle">
                              <dgm:param type="ctrShpMap" val="fNode"/>
                              <dgm:param type="stAng" val="308"/>
                            </dgm:alg>
                          </dgm:if>
                          <dgm:if name="Name212" axis="ch ch" ptType="node node" st="2 1" cnt="1 0" func="cnt" op="equ" val="2">
                            <dgm:alg type="cycle">
                              <dgm:param type="ctrShpMap" val="fNode"/>
                              <dgm:param type="stAng" val="353"/>
                              <dgm:param type="spanAng" val="-90"/>
                            </dgm:alg>
                          </dgm:if>
                          <dgm:else name="Name213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214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215" axis="ch" ptType="node" st="2" cnt="1">
                  <dgm:layoutNode name="childCenter2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216" axis="ch">
                    <dgm:forEach name="Name217" axis="self" ptType="parTrans">
                      <dgm:layoutNode name="Name218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219" axis="self" ptType="node">
                      <dgm:layoutNode name="text2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220" axis="ch" ptType="parTrans" st="2" cnt="1">
                <dgm:layoutNode name="Name221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222"/>
          </dgm:choose>
          <dgm:choose name="Name223">
            <dgm:if name="Name224" axis="ch" ptType="node" func="cnt" op="gte" val="3">
              <dgm:layoutNode name="cycle_3">
                <dgm:choose name="Name225">
                  <dgm:if name="Name226" func="var" arg="dir" op="equ" val="norm">
                    <dgm:choose name="Name227">
                      <dgm:if name="Name228" axis="ch" ptType="node" func="cnt" op="equ" val="3">
                        <dgm:choose name="Name229">
                          <dgm:if name="Name230" axis="ch ch" ptType="node node" st="3 1" cnt="1 0" func="cnt" op="equ" val="1">
                            <dgm:alg type="cycle">
                              <dgm:param type="ctrShpMap" val="fNode"/>
                              <dgm:param type="stAng" val="240"/>
                              <dgm:param type="horzAlign" val="l"/>
                              <dgm:param type="vertAlign" val="b"/>
                            </dgm:alg>
                          </dgm:if>
                          <dgm:if name="Name231" axis="ch ch" ptType="node node" st="3 1" cnt="1 0" func="cnt" op="equ" val="2">
                            <dgm:alg type="cycle">
                              <dgm:param type="ctrShpMap" val="fNode"/>
                              <dgm:param type="stAng" val="195"/>
                              <dgm:param type="spanAng" val="90"/>
                              <dgm:param type="horzAlign" val="l"/>
                              <dgm:param type="vertAlign" val="b"/>
                            </dgm:alg>
                          </dgm:if>
                          <dgm:else name="Name232">
                            <dgm:alg type="cycle">
                              <dgm:param type="ctrShpMap" val="fNode"/>
                              <dgm:param type="stAng" val="150"/>
                              <dgm:param type="spanAng" val="180"/>
                            </dgm:alg>
                          </dgm:else>
                        </dgm:choose>
                      </dgm:if>
                      <dgm:if name="Name233" axis="ch" ptType="node" func="cnt" op="equ" val="4">
                        <dgm:choose name="Name234">
                          <dgm:if name="Name235" axis="ch ch" ptType="node node" st="3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236" axis="ch ch" ptType="node node" st="3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237">
                            <dgm:alg type="cycle">
                              <dgm:param type="ctrShpMap" val="fNode"/>
                              <dgm:param type="stAng" val="112.5"/>
                              <dgm:param type="spanAng" val="135"/>
                            </dgm:alg>
                          </dgm:else>
                        </dgm:choose>
                      </dgm:if>
                      <dgm:if name="Name238" axis="ch" ptType="node" func="cnt" op="equ" val="5">
                        <dgm:choose name="Name239">
                          <dgm:if name="Name240" axis="ch ch" ptType="node node" st="3 1" cnt="1 0" func="cnt" op="equ" val="1">
                            <dgm:alg type="cycle">
                              <dgm:param type="ctrShpMap" val="fNode"/>
                              <dgm:param type="stAng" val="144"/>
                            </dgm:alg>
                          </dgm:if>
                          <dgm:if name="Name241" axis="ch ch" ptType="node node" st="3 1" cnt="1 0" func="cnt" op="equ" val="2">
                            <dgm:alg type="cycle">
                              <dgm:param type="ctrShpMap" val="fNode"/>
                              <dgm:param type="stAng" val="99"/>
                              <dgm:param type="spanAng" val="90"/>
                            </dgm:alg>
                          </dgm:if>
                          <dgm:else name="Name242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243" axis="ch" ptType="node" func="cnt" op="equ" val="6">
                        <dgm:choose name="Name244">
                          <dgm:if name="Name245" axis="ch ch" ptType="node node" st="3 1" cnt="1 0" func="cnt" op="equ" val="1">
                            <dgm:alg type="cycle">
                              <dgm:param type="ctrShpMap" val="fNode"/>
                              <dgm:param type="stAng" val="120"/>
                            </dgm:alg>
                          </dgm:if>
                          <dgm:if name="Name246" axis="ch ch" ptType="node node" st="3 1" cnt="1 0" func="cnt" op="equ" val="2">
                            <dgm:alg type="cycle">
                              <dgm:param type="ctrShpMap" val="fNode"/>
                              <dgm:param type="stAng" val="75"/>
                              <dgm:param type="spanAng" val="90"/>
                            </dgm:alg>
                          </dgm:if>
                          <dgm:else name="Name247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248" axis="ch" ptType="node" func="cnt" op="gte" val="7">
                        <dgm:choose name="Name249">
                          <dgm:if name="Name250" axis="ch ch" ptType="node node" st="3 1" cnt="1 0" func="cnt" op="equ" val="1">
                            <dgm:alg type="cycle">
                              <dgm:param type="ctrShpMap" val="fNode"/>
                              <dgm:param type="stAng" val="102"/>
                            </dgm:alg>
                          </dgm:if>
                          <dgm:if name="Name251" axis="ch ch" ptType="node node" st="3 1" cnt="1 0" func="cnt" op="equ" val="2">
                            <dgm:alg type="cycle">
                              <dgm:param type="ctrShpMap" val="fNode"/>
                              <dgm:param type="stAng" val="57"/>
                              <dgm:param type="spanAng" val="90"/>
                            </dgm:alg>
                          </dgm:if>
                          <dgm:else name="Name252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253"/>
                    </dgm:choose>
                  </dgm:if>
                  <dgm:else name="Name254">
                    <dgm:choose name="Name255">
                      <dgm:if name="Name256" axis="ch" ptType="node" func="cnt" op="equ" val="3">
                        <dgm:choose name="Name257">
                          <dgm:if name="Name258" axis="ch ch" ptType="node node" st="3 1" cnt="1 0" func="cnt" op="equ" val="1">
                            <dgm:alg type="cycle">
                              <dgm:param type="ctrShpMap" val="fNode"/>
                              <dgm:param type="stAng" val="120"/>
                              <dgm:param type="horzAlign" val="r"/>
                              <dgm:param type="vertAlign" val="b"/>
                            </dgm:alg>
                          </dgm:if>
                          <dgm:if name="Name259" axis="ch ch" ptType="node node" st="3 1" cnt="1 0" func="cnt" op="equ" val="2">
                            <dgm:alg type="cycle">
                              <dgm:param type="ctrShpMap" val="fNode"/>
                              <dgm:param type="stAng" val="165"/>
                              <dgm:param type="spanAng" val="-90"/>
                              <dgm:param type="horzAlign" val="r"/>
                              <dgm:param type="vertAlign" val="b"/>
                            </dgm:alg>
                          </dgm:if>
                          <dgm:else name="Name260">
                            <dgm:alg type="cycle">
                              <dgm:param type="ctrShpMap" val="fNode"/>
                              <dgm:param type="stAng" val="210"/>
                              <dgm:param type="spanAng" val="-180"/>
                            </dgm:alg>
                          </dgm:else>
                        </dgm:choose>
                      </dgm:if>
                      <dgm:if name="Name261" axis="ch" ptType="node" func="cnt" op="equ" val="4">
                        <dgm:choose name="Name262">
                          <dgm:if name="Name263" axis="ch ch" ptType="node node" st="3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264" axis="ch ch" ptType="node node" st="3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265">
                            <dgm:alg type="cycle">
                              <dgm:param type="ctrShpMap" val="fNode"/>
                              <dgm:param type="stAng" val="247.5"/>
                              <dgm:param type="spanAng" val="-135"/>
                            </dgm:alg>
                          </dgm:else>
                        </dgm:choose>
                      </dgm:if>
                      <dgm:if name="Name266" axis="ch" ptType="node" func="cnt" op="equ" val="5">
                        <dgm:choose name="Name267">
                          <dgm:if name="Name268" axis="ch ch" ptType="node node" st="3 1" cnt="1 0" func="cnt" op="equ" val="1">
                            <dgm:alg type="cycle">
                              <dgm:param type="ctrShpMap" val="fNode"/>
                              <dgm:param type="stAng" val="216"/>
                            </dgm:alg>
                          </dgm:if>
                          <dgm:if name="Name269" axis="ch ch" ptType="node node" st="3 1" cnt="1 0" func="cnt" op="equ" val="2">
                            <dgm:alg type="cycle">
                              <dgm:param type="ctrShpMap" val="fNode"/>
                              <dgm:param type="stAng" val="261"/>
                              <dgm:param type="spanAng" val="-90"/>
                            </dgm:alg>
                          </dgm:if>
                          <dgm:else name="Name270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71" axis="ch" ptType="node" func="cnt" op="equ" val="6">
                        <dgm:choose name="Name272">
                          <dgm:if name="Name273" axis="ch ch" ptType="node node" st="3 1" cnt="1 0" func="cnt" op="equ" val="1">
                            <dgm:alg type="cycle">
                              <dgm:param type="ctrShpMap" val="fNode"/>
                              <dgm:param type="stAng" val="240"/>
                            </dgm:alg>
                          </dgm:if>
                          <dgm:if name="Name274" axis="ch ch" ptType="node node" st="3 1" cnt="1 0" func="cnt" op="equ" val="2">
                            <dgm:alg type="cycle">
                              <dgm:param type="ctrShpMap" val="fNode"/>
                              <dgm:param type="stAng" val="285"/>
                              <dgm:param type="spanAng" val="-90"/>
                            </dgm:alg>
                          </dgm:if>
                          <dgm:else name="Name275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76" axis="ch" ptType="node" func="cnt" op="gte" val="7">
                        <dgm:choose name="Name277">
                          <dgm:if name="Name278" axis="ch ch" ptType="node node" st="3 1" cnt="1 0" func="cnt" op="equ" val="1">
                            <dgm:alg type="cycle">
                              <dgm:param type="ctrShpMap" val="fNode"/>
                              <dgm:param type="stAng" val="257"/>
                            </dgm:alg>
                          </dgm:if>
                          <dgm:if name="Name279" axis="ch ch" ptType="node node" st="3 1" cnt="1 0" func="cnt" op="equ" val="2">
                            <dgm:alg type="cycle">
                              <dgm:param type="ctrShpMap" val="fNode"/>
                              <dgm:param type="stAng" val="302"/>
                              <dgm:param type="spanAng" val="-90"/>
                            </dgm:alg>
                          </dgm:if>
                          <dgm:else name="Name280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281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282" axis="ch" ptType="node" st="3" cnt="1">
                  <dgm:layoutNode name="childCenter3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283" axis="ch">
                    <dgm:forEach name="Name284" axis="self" ptType="parTrans">
                      <dgm:layoutNode name="Name285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286" axis="self" ptType="node">
                      <dgm:layoutNode name="text3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287" axis="ch" ptType="parTrans" st="3" cnt="1">
                <dgm:layoutNode name="Name288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3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289"/>
          </dgm:choose>
          <dgm:choose name="Name290">
            <dgm:if name="Name291" axis="ch" ptType="node" func="cnt" op="gte" val="4">
              <dgm:layoutNode name="cycle_4">
                <dgm:choose name="Name292">
                  <dgm:if name="Name293" func="var" arg="dir" op="equ" val="norm">
                    <dgm:choose name="Name294">
                      <dgm:if name="Name295" axis="ch" ptType="node" func="cnt" op="equ" val="4">
                        <dgm:choose name="Name296">
                          <dgm:if name="Name297" axis="ch ch" ptType="node node" st="4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298" axis="ch ch" ptType="node node" st="4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90"/>
                            </dgm:alg>
                          </dgm:if>
                          <dgm:else name="Name299">
                            <dgm:alg type="cycle">
                              <dgm:param type="ctrShpMap" val="fNode"/>
                              <dgm:param type="stAng" val="202.5"/>
                              <dgm:param type="spanAng" val="135"/>
                            </dgm:alg>
                          </dgm:else>
                        </dgm:choose>
                      </dgm:if>
                      <dgm:if name="Name300" axis="ch" ptType="node" func="cnt" op="equ" val="5">
                        <dgm:choose name="Name301">
                          <dgm:if name="Name302" axis="ch ch" ptType="node node" st="4 1" cnt="1 0" func="cnt" op="equ" val="1">
                            <dgm:alg type="cycle">
                              <dgm:param type="ctrShpMap" val="fNode"/>
                              <dgm:param type="stAng" val="216"/>
                            </dgm:alg>
                          </dgm:if>
                          <dgm:if name="Name303" axis="ch ch" ptType="node node" st="4 1" cnt="1 0" func="cnt" op="equ" val="2">
                            <dgm:alg type="cycle">
                              <dgm:param type="ctrShpMap" val="fNode"/>
                              <dgm:param type="stAng" val="171"/>
                              <dgm:param type="spanAng" val="90"/>
                            </dgm:alg>
                          </dgm:if>
                          <dgm:else name="Name304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05" axis="ch" ptType="node" func="cnt" op="equ" val="6">
                        <dgm:choose name="Name306">
                          <dgm:if name="Name307" axis="ch ch" ptType="node node" st="4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308" axis="ch ch" ptType="node node" st="4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309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10" axis="ch" ptType="node" func="cnt" op="gte" val="7">
                        <dgm:choose name="Name311">
                          <dgm:if name="Name312" axis="ch ch" ptType="node node" st="4 1" cnt="1 0" func="cnt" op="equ" val="1">
                            <dgm:alg type="cycle">
                              <dgm:param type="ctrShpMap" val="fNode"/>
                              <dgm:param type="stAng" val="154"/>
                            </dgm:alg>
                          </dgm:if>
                          <dgm:if name="Name313" axis="ch ch" ptType="node node" st="4 1" cnt="1 0" func="cnt" op="equ" val="2">
                            <dgm:alg type="cycle">
                              <dgm:param type="ctrShpMap" val="fNode"/>
                              <dgm:param type="stAng" val="109"/>
                              <dgm:param type="spanAng" val="90"/>
                            </dgm:alg>
                          </dgm:if>
                          <dgm:else name="Name314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315"/>
                    </dgm:choose>
                  </dgm:if>
                  <dgm:else name="Name316">
                    <dgm:choose name="Name317">
                      <dgm:if name="Name318" axis="ch" ptType="node" func="cnt" op="equ" val="4">
                        <dgm:choose name="Name319">
                          <dgm:if name="Name320" axis="ch ch" ptType="node node" st="4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321" axis="ch ch" ptType="node node" st="4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-90"/>
                            </dgm:alg>
                          </dgm:if>
                          <dgm:else name="Name322">
                            <dgm:alg type="cycle">
                              <dgm:param type="ctrShpMap" val="fNode"/>
                              <dgm:param type="stAng" val="157.5"/>
                              <dgm:param type="spanAng" val="-135"/>
                            </dgm:alg>
                          </dgm:else>
                        </dgm:choose>
                      </dgm:if>
                      <dgm:if name="Name323" axis="ch" ptType="node" func="cnt" op="equ" val="5">
                        <dgm:choose name="Name324">
                          <dgm:if name="Name325" axis="ch ch" ptType="node node" st="4 1" cnt="1 0" func="cnt" op="equ" val="1">
                            <dgm:alg type="cycle">
                              <dgm:param type="ctrShpMap" val="fNode"/>
                              <dgm:param type="stAng" val="144"/>
                            </dgm:alg>
                          </dgm:if>
                          <dgm:if name="Name326" axis="ch ch" ptType="node node" st="4 1" cnt="1 0" func="cnt" op="equ" val="2">
                            <dgm:alg type="cycle">
                              <dgm:param type="ctrShpMap" val="fNode"/>
                              <dgm:param type="stAng" val="189"/>
                              <dgm:param type="spanAng" val="-90"/>
                            </dgm:alg>
                          </dgm:if>
                          <dgm:else name="Name327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28" axis="ch" ptType="node" func="cnt" op="equ" val="6">
                        <dgm:choose name="Name329">
                          <dgm:if name="Name330" axis="ch ch" ptType="node node" st="4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331" axis="ch ch" ptType="node node" st="4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332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33" axis="ch" ptType="node" func="cnt" op="gte" val="7">
                        <dgm:choose name="Name334">
                          <dgm:if name="Name335" axis="ch ch" ptType="node node" st="4 1" cnt="1 0" func="cnt" op="equ" val="1">
                            <dgm:alg type="cycle">
                              <dgm:param type="ctrShpMap" val="fNode"/>
                              <dgm:param type="stAng" val="205"/>
                            </dgm:alg>
                          </dgm:if>
                          <dgm:if name="Name336" axis="ch ch" ptType="node node" st="4 1" cnt="1 0" func="cnt" op="equ" val="2">
                            <dgm:alg type="cycle">
                              <dgm:param type="ctrShpMap" val="fNode"/>
                              <dgm:param type="stAng" val="250"/>
                              <dgm:param type="spanAng" val="-90"/>
                            </dgm:alg>
                          </dgm:if>
                          <dgm:else name="Name337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338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339" axis="ch" ptType="node" st="4" cnt="1">
                  <dgm:layoutNode name="childCenter4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340" axis="ch">
                    <dgm:forEach name="Name341" axis="self" ptType="parTrans">
                      <dgm:layoutNode name="Name342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343" axis="self" ptType="node">
                      <dgm:layoutNode name="text4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344" axis="ch" ptType="parTrans" st="4" cnt="1">
                <dgm:layoutNode name="Name345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4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346"/>
          </dgm:choose>
          <dgm:choose name="Name347">
            <dgm:if name="Name348" axis="ch" ptType="node" func="cnt" op="gte" val="5">
              <dgm:layoutNode name="cycle_5">
                <dgm:choose name="Name349">
                  <dgm:if name="Name350" func="var" arg="dir" op="equ" val="norm">
                    <dgm:choose name="Name351">
                      <dgm:if name="Name352" axis="ch" ptType="node" func="cnt" op="equ" val="5">
                        <dgm:choose name="Name353">
                          <dgm:if name="Name354" axis="ch ch" ptType="node node" st="5 1" cnt="1 0" func="cnt" op="equ" val="1">
                            <dgm:alg type="cycle">
                              <dgm:param type="ctrShpMap" val="fNode"/>
                              <dgm:param type="stAng" val="288"/>
                            </dgm:alg>
                          </dgm:if>
                          <dgm:if name="Name355" axis="ch ch" ptType="node node" st="5 1" cnt="1 0" func="cnt" op="equ" val="2">
                            <dgm:alg type="cycle">
                              <dgm:param type="ctrShpMap" val="fNode"/>
                              <dgm:param type="stAng" val="243"/>
                              <dgm:param type="spanAng" val="90"/>
                            </dgm:alg>
                          </dgm:if>
                          <dgm:else name="Name356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57" axis="ch" ptType="node" func="cnt" op="equ" val="6">
                        <dgm:choose name="Name358">
                          <dgm:if name="Name359" axis="ch ch" ptType="node node" st="5 1" cnt="1 0" func="cnt" op="equ" val="1">
                            <dgm:alg type="cycle">
                              <dgm:param type="ctrShpMap" val="fNode"/>
                              <dgm:param type="stAng" val="240"/>
                            </dgm:alg>
                          </dgm:if>
                          <dgm:if name="Name360" axis="ch ch" ptType="node node" st="5 1" cnt="1 0" func="cnt" op="equ" val="2">
                            <dgm:alg type="cycle">
                              <dgm:param type="ctrShpMap" val="fNode"/>
                              <dgm:param type="stAng" val="195"/>
                              <dgm:param type="spanAng" val="90"/>
                            </dgm:alg>
                          </dgm:if>
                          <dgm:else name="Name361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62" axis="ch" ptType="node" func="cnt" op="gte" val="7">
                        <dgm:choose name="Name363">
                          <dgm:if name="Name364" axis="ch ch" ptType="node node" st="5 1" cnt="1 0" func="cnt" op="equ" val="1">
                            <dgm:alg type="cycle">
                              <dgm:param type="ctrShpMap" val="fNode"/>
                              <dgm:param type="stAng" val="205"/>
                            </dgm:alg>
                          </dgm:if>
                          <dgm:if name="Name365" axis="ch ch" ptType="node node" st="5 1" cnt="1 0" func="cnt" op="equ" val="2">
                            <dgm:alg type="cycle">
                              <dgm:param type="ctrShpMap" val="fNode"/>
                              <dgm:param type="stAng" val="160"/>
                              <dgm:param type="spanAng" val="90"/>
                            </dgm:alg>
                          </dgm:if>
                          <dgm:else name="Name366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367"/>
                    </dgm:choose>
                  </dgm:if>
                  <dgm:else name="Name368">
                    <dgm:choose name="Name369">
                      <dgm:if name="Name370" axis="ch" ptType="node" func="cnt" op="equ" val="5">
                        <dgm:choose name="Name371">
                          <dgm:if name="Name372" axis="ch ch" ptType="node node" st="5 1" cnt="1 0" func="cnt" op="equ" val="1">
                            <dgm:alg type="cycle">
                              <dgm:param type="ctrShpMap" val="fNode"/>
                              <dgm:param type="stAng" val="72"/>
                            </dgm:alg>
                          </dgm:if>
                          <dgm:if name="Name373" axis="ch ch" ptType="node node" st="5 1" cnt="1 0" func="cnt" op="equ" val="2">
                            <dgm:alg type="cycle">
                              <dgm:param type="ctrShpMap" val="fNode"/>
                              <dgm:param type="stAng" val="117"/>
                              <dgm:param type="spanAng" val="-90"/>
                            </dgm:alg>
                          </dgm:if>
                          <dgm:else name="Name374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75" axis="ch" ptType="node" func="cnt" op="equ" val="6">
                        <dgm:choose name="Name376">
                          <dgm:if name="Name377" axis="ch ch" ptType="node node" st="5 1" cnt="1 0" func="cnt" op="equ" val="1">
                            <dgm:alg type="cycle">
                              <dgm:param type="ctrShpMap" val="fNode"/>
                              <dgm:param type="stAng" val="120"/>
                            </dgm:alg>
                          </dgm:if>
                          <dgm:if name="Name378" axis="ch ch" ptType="node node" st="5 1" cnt="1 0" func="cnt" op="equ" val="2">
                            <dgm:alg type="cycle">
                              <dgm:param type="ctrShpMap" val="fNode"/>
                              <dgm:param type="stAng" val="165"/>
                              <dgm:param type="spanAng" val="-90"/>
                            </dgm:alg>
                          </dgm:if>
                          <dgm:else name="Name379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80" axis="ch" ptType="node" func="cnt" op="gte" val="7">
                        <dgm:choose name="Name381">
                          <dgm:if name="Name382" axis="ch ch" ptType="node node" st="5 1" cnt="1 0" func="cnt" op="equ" val="1">
                            <dgm:alg type="cycle">
                              <dgm:param type="ctrShpMap" val="fNode"/>
                              <dgm:param type="stAng" val="154"/>
                            </dgm:alg>
                          </dgm:if>
                          <dgm:if name="Name383" axis="ch ch" ptType="node node" st="5 1" cnt="1 0" func="cnt" op="equ" val="2">
                            <dgm:alg type="cycle">
                              <dgm:param type="ctrShpMap" val="fNode"/>
                              <dgm:param type="stAng" val="199"/>
                              <dgm:param type="spanAng" val="-90"/>
                            </dgm:alg>
                          </dgm:if>
                          <dgm:else name="Name384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385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386" axis="ch" ptType="node" st="5" cnt="1">
                  <dgm:layoutNode name="childCenter5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387" axis="ch">
                    <dgm:forEach name="Name388" axis="self" ptType="parTrans">
                      <dgm:layoutNode name="Name389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390" axis="self" ptType="node">
                      <dgm:layoutNode name="text5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391" axis="ch" ptType="parTrans" st="5" cnt="1">
                <dgm:layoutNode name="Name392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5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393"/>
          </dgm:choose>
          <dgm:choose name="Name394">
            <dgm:if name="Name395" axis="ch" ptType="node" func="cnt" op="gte" val="6">
              <dgm:layoutNode name="cycle_6">
                <dgm:choose name="Name396">
                  <dgm:if name="Name397" func="var" arg="dir" op="equ" val="norm">
                    <dgm:choose name="Name398">
                      <dgm:if name="Name399" axis="ch" ptType="node" func="cnt" op="equ" val="6">
                        <dgm:choose name="Name400">
                          <dgm:if name="Name401" axis="ch ch" ptType="node node" st="6 1" cnt="1 0" func="cnt" op="equ" val="1">
                            <dgm:alg type="cycle">
                              <dgm:param type="ctrShpMap" val="fNode"/>
                              <dgm:param type="stAng" val="300"/>
                            </dgm:alg>
                          </dgm:if>
                          <dgm:if name="Name402" axis="ch ch" ptType="node node" st="6 1" cnt="1 0" func="cnt" op="equ" val="2">
                            <dgm:alg type="cycle">
                              <dgm:param type="ctrShpMap" val="fNode"/>
                              <dgm:param type="stAng" val="255"/>
                              <dgm:param type="spanAng" val="90"/>
                            </dgm:alg>
                          </dgm:if>
                          <dgm:else name="Name403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404" axis="ch" ptType="node" func="cnt" op="gte" val="7">
                        <dgm:choose name="Name405">
                          <dgm:if name="Name406" axis="ch ch" ptType="node node" st="6 1" cnt="1 0" func="cnt" op="equ" val="1">
                            <dgm:alg type="cycle">
                              <dgm:param type="ctrShpMap" val="fNode"/>
                              <dgm:param type="stAng" val="257"/>
                            </dgm:alg>
                          </dgm:if>
                          <dgm:if name="Name407" axis="ch ch" ptType="node node" st="6 1" cnt="1 0" func="cnt" op="equ" val="2">
                            <dgm:alg type="cycle">
                              <dgm:param type="ctrShpMap" val="fNode"/>
                              <dgm:param type="stAng" val="212"/>
                              <dgm:param type="spanAng" val="90"/>
                            </dgm:alg>
                          </dgm:if>
                          <dgm:else name="Name40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409"/>
                    </dgm:choose>
                  </dgm:if>
                  <dgm:else name="Name410">
                    <dgm:choose name="Name411">
                      <dgm:if name="Name412" axis="ch" ptType="node" func="cnt" op="equ" val="6">
                        <dgm:choose name="Name413">
                          <dgm:if name="Name414" axis="ch ch" ptType="node node" st="6 1" cnt="1 0" func="cnt" op="equ" val="1">
                            <dgm:alg type="cycle">
                              <dgm:param type="ctrShpMap" val="fNode"/>
                              <dgm:param type="stAng" val="60"/>
                            </dgm:alg>
                          </dgm:if>
                          <dgm:if name="Name415" axis="ch ch" ptType="node node" st="6 1" cnt="1 0" func="cnt" op="equ" val="2">
                            <dgm:alg type="cycle">
                              <dgm:param type="ctrShpMap" val="fNode"/>
                              <dgm:param type="stAng" val="105"/>
                              <dgm:param type="spanAng" val="-90"/>
                            </dgm:alg>
                          </dgm:if>
                          <dgm:else name="Name41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417" axis="ch" ptType="node" func="cnt" op="gte" val="7">
                        <dgm:choose name="Name418">
                          <dgm:if name="Name419" axis="ch ch" ptType="node node" st="6 1" cnt="1 0" func="cnt" op="equ" val="1">
                            <dgm:alg type="cycle">
                              <dgm:param type="ctrShpMap" val="fNode"/>
                              <dgm:param type="stAng" val="102"/>
                            </dgm:alg>
                          </dgm:if>
                          <dgm:if name="Name420" axis="ch ch" ptType="node node" st="6 1" cnt="1 0" func="cnt" op="equ" val="2">
                            <dgm:alg type="cycle">
                              <dgm:param type="ctrShpMap" val="fNode"/>
                              <dgm:param type="stAng" val="147"/>
                              <dgm:param type="spanAng" val="-90"/>
                            </dgm:alg>
                          </dgm:if>
                          <dgm:else name="Name421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422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423" axis="ch" ptType="node" st="6" cnt="1">
                  <dgm:layoutNode name="childCenter6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424" axis="ch">
                    <dgm:forEach name="Name425" axis="self" ptType="parTrans">
                      <dgm:layoutNode name="Name426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427" axis="self" ptType="node">
                      <dgm:layoutNode name="text6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428" axis="ch" ptType="parTrans" st="6" cnt="1">
                <dgm:layoutNode name="Name429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6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430"/>
          </dgm:choose>
          <dgm:choose name="Name431">
            <dgm:if name="Name432" axis="ch" ptType="node" func="cnt" op="gte" val="7">
              <dgm:layoutNode name="cycle_7">
                <dgm:choose name="Name433">
                  <dgm:if name="Name434" func="var" arg="dir" op="equ" val="norm">
                    <dgm:choose name="Name435">
                      <dgm:if name="Name436" axis="ch" ptType="node" func="cnt" op="gte" val="7">
                        <dgm:choose name="Name437">
                          <dgm:if name="Name438" axis="ch ch" ptType="node node" st="7 1" cnt="1 0" func="cnt" op="equ" val="1">
                            <dgm:alg type="cycle">
                              <dgm:param type="ctrShpMap" val="fNode"/>
                              <dgm:param type="stAng" val="308"/>
                            </dgm:alg>
                          </dgm:if>
                          <dgm:if name="Name439" axis="ch ch" ptType="node node" st="7 1" cnt="1 0" func="cnt" op="equ" val="2">
                            <dgm:alg type="cycle">
                              <dgm:param type="ctrShpMap" val="fNode"/>
                              <dgm:param type="stAng" val="263"/>
                              <dgm:param type="spanAng" val="90"/>
                            </dgm:alg>
                          </dgm:if>
                          <dgm:else name="Name44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441"/>
                    </dgm:choose>
                  </dgm:if>
                  <dgm:else name="Name442">
                    <dgm:choose name="Name443">
                      <dgm:if name="Name444" axis="ch" ptType="node" func="cnt" op="gte" val="7">
                        <dgm:choose name="Name445">
                          <dgm:if name="Name446" axis="ch ch" ptType="node node" st="7 1" cnt="1 0" func="cnt" op="equ" val="1">
                            <dgm:alg type="cycle">
                              <dgm:param type="ctrShpMap" val="fNode"/>
                              <dgm:param type="stAng" val="51"/>
                            </dgm:alg>
                          </dgm:if>
                          <dgm:if name="Name447" axis="ch ch" ptType="node node" st="7 1" cnt="1 0" func="cnt" op="equ" val="2">
                            <dgm:alg type="cycle">
                              <dgm:param type="ctrShpMap" val="fNode"/>
                              <dgm:param type="stAng" val="96"/>
                              <dgm:param type="spanAng" val="-90"/>
                            </dgm:alg>
                          </dgm:if>
                          <dgm:else name="Name448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449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450" axis="ch" ptType="node" st="7" cnt="1">
                  <dgm:layoutNode name="childCenter7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451" axis="ch">
                    <dgm:forEach name="Name452" axis="self" ptType="parTrans">
                      <dgm:layoutNode name="Name453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454" axis="self" ptType="node">
                      <dgm:layoutNode name="text7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455" axis="ch" ptType="parTrans" st="7" cnt="1">
                <dgm:layoutNode name="Name456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7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45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4">
  <dgm:title val=""/>
  <dgm:desc val=""/>
  <dgm:catLst>
    <dgm:cat type="list" pri="13000"/>
    <dgm:cat type="picture" pri="26000"/>
    <dgm:cat type="pictureconvert" pri="26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berschrift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5144C29-C0F0-E042-99EB-E9D3949336AB}" type="datetime1">
              <a:rPr lang="de-DE" smtClean="0"/>
              <a:t>24.08.2017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F47DD57-4886-134A-8F1B-BAC64F561F7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876132831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berschrift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4A30561-B2A5-1E41-ABF0-0F9E8914B36D}" type="datetime1">
              <a:rPr lang="de-DE" smtClean="0"/>
              <a:t>24.08.2017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 smtClean="0"/>
              <a:t>Mastertextformat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9804C45-C4B7-024C-9A1F-72DDADF5CA1E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851245644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rlie_Bsp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Bildplatzhalter 5"/>
          <p:cNvSpPr>
            <a:spLocks noGrp="1"/>
          </p:cNvSpPr>
          <p:nvPr>
            <p:ph type="pic" sz="quarter" idx="10"/>
          </p:nvPr>
        </p:nvSpPr>
        <p:spPr>
          <a:xfrm>
            <a:off x="179512" y="1340768"/>
            <a:ext cx="9144000" cy="5472000"/>
          </a:xfrm>
          <a:prstGeom prst="rect">
            <a:avLst/>
          </a:prstGeom>
        </p:spPr>
        <p:txBody>
          <a:bodyPr vert="horz"/>
          <a:lstStyle>
            <a:lvl1pPr>
              <a:defRPr sz="2400">
                <a:solidFill>
                  <a:srgbClr val="626262"/>
                </a:solidFill>
              </a:defRPr>
            </a:lvl1pPr>
          </a:lstStyle>
          <a:p>
            <a:endParaRPr lang="de-DE" dirty="0"/>
          </a:p>
        </p:txBody>
      </p:sp>
      <p:sp>
        <p:nvSpPr>
          <p:cNvPr id="9" name="Rechteck 8"/>
          <p:cNvSpPr/>
          <p:nvPr userDrawn="1"/>
        </p:nvSpPr>
        <p:spPr>
          <a:xfrm>
            <a:off x="-1" y="1340768"/>
            <a:ext cx="9144001" cy="45719"/>
          </a:xfrm>
          <a:prstGeom prst="rect">
            <a:avLst/>
          </a:prstGeom>
          <a:solidFill>
            <a:srgbClr val="BE0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4" name="Textfeld 3"/>
          <p:cNvSpPr txBox="1"/>
          <p:nvPr userDrawn="1"/>
        </p:nvSpPr>
        <p:spPr>
          <a:xfrm>
            <a:off x="-3835400" y="-533400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42841290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pitelse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eck 6"/>
          <p:cNvSpPr/>
          <p:nvPr userDrawn="1"/>
        </p:nvSpPr>
        <p:spPr>
          <a:xfrm>
            <a:off x="-6259" y="4941168"/>
            <a:ext cx="9186771" cy="1916832"/>
          </a:xfrm>
          <a:prstGeom prst="rect">
            <a:avLst/>
          </a:prstGeom>
          <a:solidFill>
            <a:srgbClr val="BE0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9" name="Bildplatzhalter 8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9144000" cy="4941168"/>
          </a:xfrm>
          <a:prstGeom prst="rect">
            <a:avLst/>
          </a:prstGeom>
        </p:spPr>
        <p:txBody>
          <a:bodyPr/>
          <a:lstStyle>
            <a:lvl1pPr>
              <a:defRPr sz="1800">
                <a:solidFill>
                  <a:schemeClr val="bg2"/>
                </a:solidFill>
              </a:defRPr>
            </a:lvl1pPr>
          </a:lstStyle>
          <a:p>
            <a:r>
              <a:rPr lang="de-DE" dirty="0" smtClean="0"/>
              <a:t>Bild auf Platzhalter ziehen oder durch Klicken auf Symbol hinzufügen</a:t>
            </a:r>
            <a:endParaRPr lang="de-DE" dirty="0"/>
          </a:p>
        </p:txBody>
      </p:sp>
      <p:sp>
        <p:nvSpPr>
          <p:cNvPr id="8" name="Untertitel 2"/>
          <p:cNvSpPr>
            <a:spLocks noGrp="1"/>
          </p:cNvSpPr>
          <p:nvPr>
            <p:ph type="subTitle" idx="1" hasCustomPrompt="1"/>
          </p:nvPr>
        </p:nvSpPr>
        <p:spPr>
          <a:xfrm>
            <a:off x="251520" y="5229200"/>
            <a:ext cx="8496944" cy="129614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2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dirty="0" smtClean="0"/>
              <a:t>Formatvorlage des Untertitelmasters durch klicken bearbeiten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22328769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alt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251520" y="1628800"/>
            <a:ext cx="4752528" cy="4464495"/>
          </a:xfrm>
          <a:prstGeom prst="rect">
            <a:avLst/>
          </a:prstGeom>
        </p:spPr>
        <p:txBody>
          <a:bodyPr/>
          <a:lstStyle>
            <a:lvl1pPr marL="342900" indent="-342900">
              <a:buClr>
                <a:srgbClr val="BE0000"/>
              </a:buClr>
              <a:buFont typeface="Wingdings" charset="2"/>
              <a:buChar char="§"/>
              <a:defRPr sz="1800">
                <a:solidFill>
                  <a:srgbClr val="62626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buClr>
                <a:srgbClr val="BE0000"/>
              </a:buClr>
              <a:buFont typeface="Wingdings" charset="2"/>
              <a:buChar char="§"/>
              <a:defRPr sz="1800">
                <a:solidFill>
                  <a:srgbClr val="62626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buClr>
                <a:srgbClr val="BE0000"/>
              </a:buClr>
              <a:buFont typeface="Wingdings" charset="2"/>
              <a:buChar char="§"/>
              <a:defRPr sz="1800">
                <a:solidFill>
                  <a:srgbClr val="62626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buClr>
                <a:srgbClr val="BE0000"/>
              </a:buClr>
              <a:buFont typeface="Wingdings" charset="2"/>
              <a:buChar char="§"/>
              <a:defRPr sz="1800">
                <a:solidFill>
                  <a:srgbClr val="62626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</a:lstStyle>
          <a:p>
            <a:pPr lvl="0"/>
            <a:r>
              <a:rPr lang="de-DE" dirty="0" smtClean="0"/>
              <a:t>Mastertextformat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</p:txBody>
      </p:sp>
      <p:sp>
        <p:nvSpPr>
          <p:cNvPr id="5" name="Bildplatzhalter 4"/>
          <p:cNvSpPr>
            <a:spLocks noGrp="1"/>
          </p:cNvSpPr>
          <p:nvPr>
            <p:ph type="pic" sz="quarter" idx="10"/>
          </p:nvPr>
        </p:nvSpPr>
        <p:spPr>
          <a:xfrm>
            <a:off x="5292080" y="1628800"/>
            <a:ext cx="3600400" cy="2088232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800">
                <a:solidFill>
                  <a:srgbClr val="626262"/>
                </a:solidFill>
              </a:defRPr>
            </a:lvl1pPr>
          </a:lstStyle>
          <a:p>
            <a:r>
              <a:rPr lang="de-DE" dirty="0" smtClean="0"/>
              <a:t>Bild auf Platzhalter ziehen oder durch Klicken auf Symbol hinzufügen</a:t>
            </a:r>
            <a:endParaRPr lang="de-DE" dirty="0"/>
          </a:p>
        </p:txBody>
      </p:sp>
      <p:sp>
        <p:nvSpPr>
          <p:cNvPr id="8" name="Bildplatzhalter 4"/>
          <p:cNvSpPr>
            <a:spLocks noGrp="1"/>
          </p:cNvSpPr>
          <p:nvPr>
            <p:ph type="pic" sz="quarter" idx="11"/>
          </p:nvPr>
        </p:nvSpPr>
        <p:spPr>
          <a:xfrm>
            <a:off x="5292080" y="4005064"/>
            <a:ext cx="3600400" cy="2088232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800">
                <a:solidFill>
                  <a:srgbClr val="626262"/>
                </a:solidFill>
              </a:defRPr>
            </a:lvl1pPr>
          </a:lstStyle>
          <a:p>
            <a:r>
              <a:rPr lang="de-DE" dirty="0" smtClean="0"/>
              <a:t>Bild auf Platzhalter ziehen oder durch Klicken auf Symbol hinzufügen</a:t>
            </a:r>
            <a:endParaRPr lang="de-DE" dirty="0"/>
          </a:p>
        </p:txBody>
      </p:sp>
      <p:sp>
        <p:nvSpPr>
          <p:cNvPr id="13" name="Titel 1"/>
          <p:cNvSpPr>
            <a:spLocks noGrp="1"/>
          </p:cNvSpPr>
          <p:nvPr>
            <p:ph type="ctrTitle" hasCustomPrompt="1"/>
          </p:nvPr>
        </p:nvSpPr>
        <p:spPr>
          <a:xfrm>
            <a:off x="251521" y="260648"/>
            <a:ext cx="7632847" cy="792088"/>
          </a:xfrm>
          <a:prstGeom prst="rect">
            <a:avLst/>
          </a:prstGeom>
        </p:spPr>
        <p:txBody>
          <a:bodyPr>
            <a:noAutofit/>
          </a:bodyPr>
          <a:lstStyle>
            <a:lvl1pPr algn="l">
              <a:defRPr sz="2400" b="1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de-DE" dirty="0" smtClean="0"/>
              <a:t>Titelmasterformat durch klicken bearbeiten</a:t>
            </a:r>
            <a:endParaRPr lang="de-DE" dirty="0"/>
          </a:p>
        </p:txBody>
      </p:sp>
      <p:sp>
        <p:nvSpPr>
          <p:cNvPr id="20" name="Rechteck 19"/>
          <p:cNvSpPr/>
          <p:nvPr userDrawn="1"/>
        </p:nvSpPr>
        <p:spPr>
          <a:xfrm>
            <a:off x="-1" y="1340768"/>
            <a:ext cx="9144001" cy="45719"/>
          </a:xfrm>
          <a:prstGeom prst="rect">
            <a:avLst/>
          </a:prstGeom>
          <a:solidFill>
            <a:srgbClr val="BE0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4" name="Textfeld 13"/>
          <p:cNvSpPr txBox="1"/>
          <p:nvPr userDrawn="1"/>
        </p:nvSpPr>
        <p:spPr>
          <a:xfrm>
            <a:off x="8460432" y="6525344"/>
            <a:ext cx="72008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C45D47F5-C6F8-4076-98B4-AE849A5F4767}" type="slidenum">
              <a:rPr lang="de-DE" sz="800" smtClean="0">
                <a:solidFill>
                  <a:schemeClr val="bg1"/>
                </a:solidFill>
              </a:rPr>
              <a:t>‹Nr.›</a:t>
            </a:fld>
            <a:endParaRPr lang="de-DE" sz="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7886111"/>
      </p:ext>
    </p:extLst>
  </p:cSld>
  <p:clrMapOvr>
    <a:masterClrMapping/>
  </p:clrMapOvr>
  <p:timing>
    <p:tnLst>
      <p:par>
        <p:cTn id="1" dur="indefinite" restart="never" nodeType="tmRoot"/>
      </p:par>
    </p:tnLst>
  </p:timing>
  <p:hf hdr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alt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251520" y="1628799"/>
            <a:ext cx="8640960" cy="2736305"/>
          </a:xfrm>
          <a:prstGeom prst="rect">
            <a:avLst/>
          </a:prstGeom>
        </p:spPr>
        <p:txBody>
          <a:bodyPr/>
          <a:lstStyle>
            <a:lvl1pPr marL="342900" indent="-342900">
              <a:buClr>
                <a:srgbClr val="BE0000"/>
              </a:buClr>
              <a:buFont typeface="Wingdings" charset="2"/>
              <a:buChar char="§"/>
              <a:defRPr sz="180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buClr>
                <a:srgbClr val="BE0000"/>
              </a:buClr>
              <a:buFont typeface="Wingdings" charset="2"/>
              <a:buChar char="§"/>
              <a:defRPr sz="180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buClr>
                <a:srgbClr val="BE0000"/>
              </a:buClr>
              <a:buFont typeface="Wingdings" charset="2"/>
              <a:buChar char="§"/>
              <a:defRPr sz="180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buClr>
                <a:srgbClr val="BE0000"/>
              </a:buClr>
              <a:buFont typeface="Wingdings" charset="2"/>
              <a:buChar char="§"/>
              <a:defRPr sz="180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</a:lstStyle>
          <a:p>
            <a:pPr lvl="0"/>
            <a:r>
              <a:rPr lang="de-DE" dirty="0" smtClean="0"/>
              <a:t>Mastertextformat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</p:txBody>
      </p:sp>
      <p:sp>
        <p:nvSpPr>
          <p:cNvPr id="8" name="Bildplatzhalter 4"/>
          <p:cNvSpPr>
            <a:spLocks noGrp="1"/>
          </p:cNvSpPr>
          <p:nvPr>
            <p:ph type="pic" sz="quarter" idx="11"/>
          </p:nvPr>
        </p:nvSpPr>
        <p:spPr>
          <a:xfrm>
            <a:off x="6156176" y="4581128"/>
            <a:ext cx="2736304" cy="1584176"/>
          </a:xfrm>
          <a:prstGeom prst="rect">
            <a:avLst/>
          </a:prstGeom>
        </p:spPr>
        <p:txBody>
          <a:bodyPr/>
          <a:lstStyle>
            <a:lvl1pPr>
              <a:defRPr sz="1800">
                <a:solidFill>
                  <a:srgbClr val="626262"/>
                </a:solidFill>
              </a:defRPr>
            </a:lvl1pPr>
          </a:lstStyle>
          <a:p>
            <a:r>
              <a:rPr lang="de-DE" dirty="0" smtClean="0"/>
              <a:t>Bild auf Platzhalter ziehen oder durch Klicken auf Symbol hinzufügen</a:t>
            </a:r>
            <a:endParaRPr lang="de-DE" dirty="0"/>
          </a:p>
        </p:txBody>
      </p:sp>
      <p:sp>
        <p:nvSpPr>
          <p:cNvPr id="9" name="Bildplatzhalter 4"/>
          <p:cNvSpPr>
            <a:spLocks noGrp="1"/>
          </p:cNvSpPr>
          <p:nvPr>
            <p:ph type="pic" sz="quarter" idx="12"/>
          </p:nvPr>
        </p:nvSpPr>
        <p:spPr>
          <a:xfrm>
            <a:off x="251520" y="4581128"/>
            <a:ext cx="2736304" cy="1584176"/>
          </a:xfrm>
          <a:prstGeom prst="rect">
            <a:avLst/>
          </a:prstGeom>
        </p:spPr>
        <p:txBody>
          <a:bodyPr/>
          <a:lstStyle>
            <a:lvl1pPr>
              <a:defRPr sz="1800">
                <a:solidFill>
                  <a:srgbClr val="626262"/>
                </a:solidFill>
              </a:defRPr>
            </a:lvl1pPr>
          </a:lstStyle>
          <a:p>
            <a:r>
              <a:rPr lang="de-DE" dirty="0" smtClean="0"/>
              <a:t>Bild auf Platzhalter ziehen oder durch Klicken auf Symbol hinzufügen</a:t>
            </a:r>
            <a:endParaRPr lang="de-DE" dirty="0"/>
          </a:p>
        </p:txBody>
      </p:sp>
      <p:sp>
        <p:nvSpPr>
          <p:cNvPr id="10" name="Bildplatzhalter 4"/>
          <p:cNvSpPr>
            <a:spLocks noGrp="1"/>
          </p:cNvSpPr>
          <p:nvPr>
            <p:ph type="pic" sz="quarter" idx="13"/>
          </p:nvPr>
        </p:nvSpPr>
        <p:spPr>
          <a:xfrm>
            <a:off x="3203848" y="4581128"/>
            <a:ext cx="2736304" cy="1584176"/>
          </a:xfrm>
          <a:prstGeom prst="rect">
            <a:avLst/>
          </a:prstGeom>
        </p:spPr>
        <p:txBody>
          <a:bodyPr/>
          <a:lstStyle>
            <a:lvl1pPr>
              <a:defRPr sz="1800">
                <a:solidFill>
                  <a:srgbClr val="626262"/>
                </a:solidFill>
              </a:defRPr>
            </a:lvl1pPr>
          </a:lstStyle>
          <a:p>
            <a:r>
              <a:rPr lang="de-DE" dirty="0" smtClean="0"/>
              <a:t>Bild auf Platzhalter ziehen oder durch Klicken auf Symbol hinzufügen</a:t>
            </a:r>
            <a:endParaRPr lang="de-DE" dirty="0"/>
          </a:p>
        </p:txBody>
      </p:sp>
      <p:sp>
        <p:nvSpPr>
          <p:cNvPr id="12" name="Titel 1"/>
          <p:cNvSpPr>
            <a:spLocks noGrp="1"/>
          </p:cNvSpPr>
          <p:nvPr>
            <p:ph type="ctrTitle" hasCustomPrompt="1"/>
          </p:nvPr>
        </p:nvSpPr>
        <p:spPr>
          <a:xfrm>
            <a:off x="251521" y="260648"/>
            <a:ext cx="7632847" cy="792088"/>
          </a:xfrm>
          <a:prstGeom prst="rect">
            <a:avLst/>
          </a:prstGeom>
        </p:spPr>
        <p:txBody>
          <a:bodyPr>
            <a:noAutofit/>
          </a:bodyPr>
          <a:lstStyle>
            <a:lvl1pPr algn="l">
              <a:defRPr sz="2400" b="1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de-DE" dirty="0" smtClean="0"/>
              <a:t>Titelmasterformat durch klicken bearbeiten</a:t>
            </a:r>
            <a:endParaRPr lang="de-DE" dirty="0"/>
          </a:p>
        </p:txBody>
      </p:sp>
      <p:sp>
        <p:nvSpPr>
          <p:cNvPr id="14" name="Rechteck 13"/>
          <p:cNvSpPr/>
          <p:nvPr userDrawn="1"/>
        </p:nvSpPr>
        <p:spPr>
          <a:xfrm>
            <a:off x="-1" y="1340768"/>
            <a:ext cx="9144001" cy="45719"/>
          </a:xfrm>
          <a:prstGeom prst="rect">
            <a:avLst/>
          </a:prstGeom>
          <a:solidFill>
            <a:srgbClr val="BE0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7" name="Textfeld 16"/>
          <p:cNvSpPr txBox="1"/>
          <p:nvPr userDrawn="1"/>
        </p:nvSpPr>
        <p:spPr>
          <a:xfrm>
            <a:off x="8460432" y="6525344"/>
            <a:ext cx="72008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C45D47F5-C6F8-4076-98B4-AE849A5F4767}" type="slidenum">
              <a:rPr lang="de-DE" sz="800" smtClean="0">
                <a:solidFill>
                  <a:schemeClr val="bg1"/>
                </a:solidFill>
              </a:rPr>
              <a:t>‹Nr.›</a:t>
            </a:fld>
            <a:endParaRPr lang="de-DE" sz="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175763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alt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139952" y="1628801"/>
            <a:ext cx="4752528" cy="4536000"/>
          </a:xfrm>
          <a:prstGeom prst="rect">
            <a:avLst/>
          </a:prstGeom>
        </p:spPr>
        <p:txBody>
          <a:bodyPr/>
          <a:lstStyle>
            <a:lvl1pPr marL="342900" indent="-342900">
              <a:buClr>
                <a:srgbClr val="BE0000"/>
              </a:buClr>
              <a:buFont typeface="Wingdings" charset="2"/>
              <a:buChar char="§"/>
              <a:defRPr sz="180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buClr>
                <a:srgbClr val="BE0000"/>
              </a:buClr>
              <a:buFont typeface="Wingdings" charset="2"/>
              <a:buChar char="§"/>
              <a:defRPr sz="180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buClr>
                <a:srgbClr val="BE0000"/>
              </a:buClr>
              <a:buFont typeface="Wingdings" charset="2"/>
              <a:buChar char="§"/>
              <a:defRPr sz="180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buClr>
                <a:srgbClr val="BE0000"/>
              </a:buClr>
              <a:buFont typeface="Wingdings" charset="2"/>
              <a:buChar char="§"/>
              <a:defRPr sz="180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</a:lstStyle>
          <a:p>
            <a:pPr lvl="0"/>
            <a:r>
              <a:rPr lang="de-DE" dirty="0" smtClean="0"/>
              <a:t>Mastertextformat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</p:txBody>
      </p:sp>
      <p:sp>
        <p:nvSpPr>
          <p:cNvPr id="8" name="Bildplatzhalter 4"/>
          <p:cNvSpPr>
            <a:spLocks noGrp="1"/>
          </p:cNvSpPr>
          <p:nvPr>
            <p:ph type="pic" sz="quarter" idx="11"/>
          </p:nvPr>
        </p:nvSpPr>
        <p:spPr>
          <a:xfrm>
            <a:off x="251520" y="1628800"/>
            <a:ext cx="3778374" cy="4536000"/>
          </a:xfrm>
          <a:prstGeom prst="rect">
            <a:avLst/>
          </a:prstGeom>
        </p:spPr>
        <p:txBody>
          <a:bodyPr/>
          <a:lstStyle>
            <a:lvl1pPr>
              <a:defRPr sz="1800">
                <a:solidFill>
                  <a:srgbClr val="626262"/>
                </a:solidFill>
              </a:defRPr>
            </a:lvl1pPr>
          </a:lstStyle>
          <a:p>
            <a:r>
              <a:rPr lang="de-DE" dirty="0" smtClean="0"/>
              <a:t>Bild auf Platzhalter ziehen oder durch Klicken auf Symbol hinzufügen</a:t>
            </a:r>
            <a:endParaRPr lang="de-DE" dirty="0"/>
          </a:p>
        </p:txBody>
      </p:sp>
      <p:sp>
        <p:nvSpPr>
          <p:cNvPr id="7" name="Titel 1"/>
          <p:cNvSpPr>
            <a:spLocks noGrp="1"/>
          </p:cNvSpPr>
          <p:nvPr>
            <p:ph type="ctrTitle" hasCustomPrompt="1"/>
          </p:nvPr>
        </p:nvSpPr>
        <p:spPr>
          <a:xfrm>
            <a:off x="251521" y="260648"/>
            <a:ext cx="7632847" cy="792088"/>
          </a:xfrm>
          <a:prstGeom prst="rect">
            <a:avLst/>
          </a:prstGeom>
        </p:spPr>
        <p:txBody>
          <a:bodyPr>
            <a:noAutofit/>
          </a:bodyPr>
          <a:lstStyle>
            <a:lvl1pPr algn="l">
              <a:defRPr sz="2400" b="1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de-DE" dirty="0" smtClean="0"/>
              <a:t>Titelmasterformat durch klicken bearbeiten</a:t>
            </a:r>
            <a:endParaRPr lang="de-DE" dirty="0"/>
          </a:p>
        </p:txBody>
      </p:sp>
      <p:sp>
        <p:nvSpPr>
          <p:cNvPr id="10" name="Rechteck 9"/>
          <p:cNvSpPr/>
          <p:nvPr userDrawn="1"/>
        </p:nvSpPr>
        <p:spPr>
          <a:xfrm>
            <a:off x="0" y="1340768"/>
            <a:ext cx="9144001" cy="45719"/>
          </a:xfrm>
          <a:prstGeom prst="rect">
            <a:avLst/>
          </a:prstGeom>
          <a:solidFill>
            <a:srgbClr val="BE0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3" name="Textfeld 12"/>
          <p:cNvSpPr txBox="1"/>
          <p:nvPr userDrawn="1"/>
        </p:nvSpPr>
        <p:spPr>
          <a:xfrm>
            <a:off x="8460432" y="6525344"/>
            <a:ext cx="72008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C45D47F5-C6F8-4076-98B4-AE849A5F4767}" type="slidenum">
              <a:rPr lang="de-DE" sz="800" smtClean="0">
                <a:solidFill>
                  <a:schemeClr val="bg1"/>
                </a:solidFill>
              </a:rPr>
              <a:t>‹Nr.›</a:t>
            </a:fld>
            <a:endParaRPr lang="de-DE" sz="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06950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251520" y="1620000"/>
            <a:ext cx="8640960" cy="4536000"/>
          </a:xfrm>
          <a:prstGeom prst="rect">
            <a:avLst/>
          </a:prstGeom>
        </p:spPr>
        <p:txBody>
          <a:bodyPr/>
          <a:lstStyle>
            <a:lvl1pPr marL="342900" indent="-342900">
              <a:buClr>
                <a:srgbClr val="BE0000"/>
              </a:buClr>
              <a:buFont typeface="Wingdings" charset="2"/>
              <a:buChar char="§"/>
              <a:defRPr sz="240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buClr>
                <a:srgbClr val="BE0000"/>
              </a:buClr>
              <a:buFont typeface="Wingdings" charset="2"/>
              <a:buChar char="§"/>
              <a:defRPr sz="200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buClr>
                <a:srgbClr val="BE0000"/>
              </a:buClr>
              <a:buFont typeface="Wingdings" charset="2"/>
              <a:buChar char="§"/>
              <a:defRPr sz="160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buClr>
                <a:srgbClr val="BE0000"/>
              </a:buClr>
              <a:buFont typeface="Wingdings" charset="2"/>
              <a:buChar char="§"/>
              <a:defRPr sz="140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</a:lstStyle>
          <a:p>
            <a:pPr lvl="0"/>
            <a:r>
              <a:rPr lang="de-DE" dirty="0" smtClean="0"/>
              <a:t>Mastertextformat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</p:txBody>
      </p:sp>
      <p:sp>
        <p:nvSpPr>
          <p:cNvPr id="9" name="Titel 1"/>
          <p:cNvSpPr>
            <a:spLocks noGrp="1"/>
          </p:cNvSpPr>
          <p:nvPr>
            <p:ph type="ctrTitle" hasCustomPrompt="1"/>
          </p:nvPr>
        </p:nvSpPr>
        <p:spPr>
          <a:xfrm>
            <a:off x="251521" y="260648"/>
            <a:ext cx="7632847" cy="792088"/>
          </a:xfrm>
          <a:prstGeom prst="rect">
            <a:avLst/>
          </a:prstGeom>
        </p:spPr>
        <p:txBody>
          <a:bodyPr>
            <a:noAutofit/>
          </a:bodyPr>
          <a:lstStyle>
            <a:lvl1pPr algn="l">
              <a:defRPr sz="2400" b="1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de-DE" dirty="0" smtClean="0"/>
              <a:t>Titelmasterformat durch klicken bearbeiten</a:t>
            </a:r>
            <a:endParaRPr lang="de-DE" dirty="0"/>
          </a:p>
        </p:txBody>
      </p:sp>
      <p:sp>
        <p:nvSpPr>
          <p:cNvPr id="11" name="Rechteck 10"/>
          <p:cNvSpPr/>
          <p:nvPr userDrawn="1"/>
        </p:nvSpPr>
        <p:spPr>
          <a:xfrm>
            <a:off x="0" y="1340768"/>
            <a:ext cx="9144001" cy="45719"/>
          </a:xfrm>
          <a:prstGeom prst="rect">
            <a:avLst/>
          </a:prstGeom>
          <a:solidFill>
            <a:srgbClr val="BE0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4" name="Textfeld 13"/>
          <p:cNvSpPr txBox="1"/>
          <p:nvPr userDrawn="1"/>
        </p:nvSpPr>
        <p:spPr>
          <a:xfrm>
            <a:off x="8460432" y="6525344"/>
            <a:ext cx="72008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C45D47F5-C6F8-4076-98B4-AE849A5F4767}" type="slidenum">
              <a:rPr lang="de-DE" sz="800" smtClean="0">
                <a:solidFill>
                  <a:schemeClr val="bg1"/>
                </a:solidFill>
              </a:rPr>
              <a:t>‹Nr.›</a:t>
            </a:fld>
            <a:endParaRPr lang="de-DE" sz="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252005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251520" y="1620000"/>
            <a:ext cx="8640960" cy="4536000"/>
          </a:xfrm>
          <a:prstGeom prst="rect">
            <a:avLst/>
          </a:prstGeom>
        </p:spPr>
        <p:txBody>
          <a:bodyPr/>
          <a:lstStyle>
            <a:lvl1pPr marL="342900" indent="-342900">
              <a:buClr>
                <a:srgbClr val="BE0000"/>
              </a:buClr>
              <a:buFont typeface="Wingdings" charset="2"/>
              <a:buChar char="§"/>
              <a:defRPr sz="140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buClr>
                <a:srgbClr val="BE0000"/>
              </a:buClr>
              <a:buFont typeface="Wingdings" charset="2"/>
              <a:buChar char="§"/>
              <a:defRPr sz="140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buClr>
                <a:srgbClr val="BE0000"/>
              </a:buClr>
              <a:buFont typeface="Wingdings" charset="2"/>
              <a:buChar char="§"/>
              <a:defRPr sz="140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buClr>
                <a:srgbClr val="BE0000"/>
              </a:buClr>
              <a:buFont typeface="Wingdings" charset="2"/>
              <a:buChar char="§"/>
              <a:defRPr sz="140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</a:lstStyle>
          <a:p>
            <a:pPr lvl="0"/>
            <a:r>
              <a:rPr lang="de-DE" dirty="0" smtClean="0"/>
              <a:t>Mastertextformat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</p:txBody>
      </p:sp>
      <p:sp>
        <p:nvSpPr>
          <p:cNvPr id="9" name="Titel 1"/>
          <p:cNvSpPr>
            <a:spLocks noGrp="1"/>
          </p:cNvSpPr>
          <p:nvPr>
            <p:ph type="ctrTitle" hasCustomPrompt="1"/>
          </p:nvPr>
        </p:nvSpPr>
        <p:spPr>
          <a:xfrm>
            <a:off x="251521" y="260648"/>
            <a:ext cx="7632847" cy="792088"/>
          </a:xfrm>
          <a:prstGeom prst="rect">
            <a:avLst/>
          </a:prstGeom>
        </p:spPr>
        <p:txBody>
          <a:bodyPr>
            <a:noAutofit/>
          </a:bodyPr>
          <a:lstStyle>
            <a:lvl1pPr algn="l">
              <a:defRPr sz="2400" b="1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de-DE" dirty="0" smtClean="0"/>
              <a:t>Titelmasterformat durch klicken bearbeiten</a:t>
            </a:r>
            <a:endParaRPr lang="de-DE" dirty="0"/>
          </a:p>
        </p:txBody>
      </p:sp>
      <p:sp>
        <p:nvSpPr>
          <p:cNvPr id="11" name="Rechteck 10"/>
          <p:cNvSpPr/>
          <p:nvPr userDrawn="1"/>
        </p:nvSpPr>
        <p:spPr>
          <a:xfrm>
            <a:off x="0" y="1340768"/>
            <a:ext cx="9144001" cy="45719"/>
          </a:xfrm>
          <a:prstGeom prst="rect">
            <a:avLst/>
          </a:prstGeom>
          <a:solidFill>
            <a:srgbClr val="BE0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4" name="Textfeld 13"/>
          <p:cNvSpPr txBox="1"/>
          <p:nvPr userDrawn="1"/>
        </p:nvSpPr>
        <p:spPr>
          <a:xfrm>
            <a:off x="8460432" y="6525344"/>
            <a:ext cx="72008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C45D47F5-C6F8-4076-98B4-AE849A5F4767}" type="slidenum">
              <a:rPr lang="de-DE" sz="800" smtClean="0">
                <a:solidFill>
                  <a:schemeClr val="bg1"/>
                </a:solidFill>
              </a:rPr>
              <a:t>‹Nr.›</a:t>
            </a:fld>
            <a:endParaRPr lang="de-DE" sz="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59905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252000" y="1620000"/>
            <a:ext cx="4176464" cy="4536000"/>
          </a:xfrm>
          <a:prstGeom prst="rect">
            <a:avLst/>
          </a:prstGeom>
        </p:spPr>
        <p:txBody>
          <a:bodyPr/>
          <a:lstStyle>
            <a:lvl1pPr marL="342900" indent="-342900">
              <a:buClr>
                <a:srgbClr val="BE0000"/>
              </a:buClr>
              <a:buFont typeface="Wingdings" charset="2"/>
              <a:buChar char="§"/>
              <a:defRPr sz="1800">
                <a:solidFill>
                  <a:schemeClr val="bg2"/>
                </a:solidFill>
              </a:defRPr>
            </a:lvl1pPr>
            <a:lvl2pPr marL="742950" indent="-285750">
              <a:buClr>
                <a:srgbClr val="BE0000"/>
              </a:buClr>
              <a:buFont typeface="Wingdings" charset="2"/>
              <a:buChar char="§"/>
              <a:defRPr sz="1800">
                <a:solidFill>
                  <a:schemeClr val="bg2"/>
                </a:solidFill>
              </a:defRPr>
            </a:lvl2pPr>
            <a:lvl3pPr marL="1143000" indent="-228600">
              <a:buClr>
                <a:srgbClr val="BE0000"/>
              </a:buClr>
              <a:buFont typeface="Wingdings" charset="2"/>
              <a:buChar char="§"/>
              <a:defRPr sz="1800">
                <a:solidFill>
                  <a:schemeClr val="bg2"/>
                </a:solidFill>
              </a:defRPr>
            </a:lvl3pPr>
            <a:lvl4pPr marL="1600200" indent="-228600">
              <a:buClr>
                <a:srgbClr val="BE0000"/>
              </a:buClr>
              <a:buFont typeface="Wingdings" charset="2"/>
              <a:buChar char="§"/>
              <a:defRPr sz="1800">
                <a:solidFill>
                  <a:schemeClr val="bg2"/>
                </a:solidFill>
              </a:defRPr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dirty="0" smtClean="0"/>
              <a:t>Mastertextformat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716016" y="1620000"/>
            <a:ext cx="4172272" cy="4536000"/>
          </a:xfrm>
          <a:prstGeom prst="rect">
            <a:avLst/>
          </a:prstGeom>
        </p:spPr>
        <p:txBody>
          <a:bodyPr/>
          <a:lstStyle>
            <a:lvl1pPr marL="342900" indent="-342900">
              <a:buClr>
                <a:srgbClr val="BE0000"/>
              </a:buClr>
              <a:buFont typeface="Wingdings" charset="2"/>
              <a:buChar char="§"/>
              <a:defRPr sz="1800">
                <a:solidFill>
                  <a:schemeClr val="bg2"/>
                </a:solidFill>
              </a:defRPr>
            </a:lvl1pPr>
            <a:lvl2pPr marL="742950" indent="-285750">
              <a:buClr>
                <a:srgbClr val="BE0000"/>
              </a:buClr>
              <a:buFont typeface="Wingdings" charset="2"/>
              <a:buChar char="§"/>
              <a:defRPr sz="1800">
                <a:solidFill>
                  <a:schemeClr val="bg2"/>
                </a:solidFill>
              </a:defRPr>
            </a:lvl2pPr>
            <a:lvl3pPr marL="1143000" indent="-228600">
              <a:buClr>
                <a:srgbClr val="BE0000"/>
              </a:buClr>
              <a:buFont typeface="Wingdings" charset="2"/>
              <a:buChar char="§"/>
              <a:defRPr sz="1800">
                <a:solidFill>
                  <a:schemeClr val="bg2"/>
                </a:solidFill>
              </a:defRPr>
            </a:lvl3pPr>
            <a:lvl4pPr marL="1600200" indent="-228600">
              <a:buClr>
                <a:srgbClr val="BE0000"/>
              </a:buClr>
              <a:buFont typeface="Wingdings" charset="2"/>
              <a:buChar char="§"/>
              <a:defRPr sz="1800">
                <a:solidFill>
                  <a:schemeClr val="bg2"/>
                </a:solidFill>
              </a:defRPr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dirty="0" smtClean="0"/>
              <a:t>Mastertextformat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</p:txBody>
      </p:sp>
      <p:sp>
        <p:nvSpPr>
          <p:cNvPr id="11" name="Titel 1"/>
          <p:cNvSpPr>
            <a:spLocks noGrp="1"/>
          </p:cNvSpPr>
          <p:nvPr>
            <p:ph type="ctrTitle" hasCustomPrompt="1"/>
          </p:nvPr>
        </p:nvSpPr>
        <p:spPr>
          <a:xfrm>
            <a:off x="251521" y="260648"/>
            <a:ext cx="7632847" cy="792088"/>
          </a:xfrm>
          <a:prstGeom prst="rect">
            <a:avLst/>
          </a:prstGeom>
        </p:spPr>
        <p:txBody>
          <a:bodyPr>
            <a:noAutofit/>
          </a:bodyPr>
          <a:lstStyle>
            <a:lvl1pPr algn="l">
              <a:defRPr sz="2400" b="1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de-DE" dirty="0" smtClean="0"/>
              <a:t>Titelmasterformat durch klicken bearbeiten</a:t>
            </a:r>
            <a:endParaRPr lang="de-DE" dirty="0"/>
          </a:p>
        </p:txBody>
      </p:sp>
      <p:sp>
        <p:nvSpPr>
          <p:cNvPr id="13" name="Rechteck 12"/>
          <p:cNvSpPr/>
          <p:nvPr userDrawn="1"/>
        </p:nvSpPr>
        <p:spPr>
          <a:xfrm>
            <a:off x="0" y="1340768"/>
            <a:ext cx="9144001" cy="45719"/>
          </a:xfrm>
          <a:prstGeom prst="rect">
            <a:avLst/>
          </a:prstGeom>
          <a:solidFill>
            <a:srgbClr val="BE0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5" name="Textfeld 14"/>
          <p:cNvSpPr txBox="1"/>
          <p:nvPr userDrawn="1"/>
        </p:nvSpPr>
        <p:spPr>
          <a:xfrm>
            <a:off x="8460432" y="6525344"/>
            <a:ext cx="72008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C45D47F5-C6F8-4076-98B4-AE849A5F4767}" type="slidenum">
              <a:rPr lang="de-DE" sz="800" smtClean="0">
                <a:solidFill>
                  <a:schemeClr val="bg1"/>
                </a:solidFill>
              </a:rPr>
              <a:t>‹Nr.›</a:t>
            </a:fld>
            <a:endParaRPr lang="de-DE" sz="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057621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End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hteck 7"/>
          <p:cNvSpPr/>
          <p:nvPr userDrawn="1"/>
        </p:nvSpPr>
        <p:spPr>
          <a:xfrm>
            <a:off x="-1" y="4797152"/>
            <a:ext cx="9144001" cy="2060848"/>
          </a:xfrm>
          <a:prstGeom prst="rect">
            <a:avLst/>
          </a:prstGeom>
          <a:solidFill>
            <a:srgbClr val="BE0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5" name="Rechteck 4"/>
          <p:cNvSpPr/>
          <p:nvPr userDrawn="1"/>
        </p:nvSpPr>
        <p:spPr>
          <a:xfrm>
            <a:off x="4774135" y="4941168"/>
            <a:ext cx="3779912" cy="21698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de-DE" altLang="de-DE" sz="1600" dirty="0" smtClean="0">
                <a:solidFill>
                  <a:schemeClr val="bg1"/>
                </a:solidFill>
                <a:cs typeface="Arial" pitchFamily="34" charset="0"/>
              </a:rPr>
              <a:t>Tel.  +49 (0)871 – </a:t>
            </a:r>
            <a:r>
              <a:rPr lang="de-DE" altLang="de-DE" sz="1600" baseline="0" dirty="0" smtClean="0">
                <a:solidFill>
                  <a:schemeClr val="bg1"/>
                </a:solidFill>
                <a:cs typeface="Arial" pitchFamily="34" charset="0"/>
              </a:rPr>
              <a:t>9140440 0 </a:t>
            </a:r>
            <a:r>
              <a:rPr lang="de-DE" altLang="de-DE" sz="1600" dirty="0" smtClean="0">
                <a:solidFill>
                  <a:schemeClr val="bg1"/>
                </a:solidFill>
                <a:cs typeface="Arial" pitchFamily="34" charset="0"/>
              </a:rPr>
              <a:t/>
            </a:r>
            <a:br>
              <a:rPr lang="de-DE" altLang="de-DE" sz="1600" dirty="0" smtClean="0">
                <a:solidFill>
                  <a:schemeClr val="bg1"/>
                </a:solidFill>
                <a:cs typeface="Arial" pitchFamily="34" charset="0"/>
              </a:rPr>
            </a:br>
            <a:r>
              <a:rPr lang="de-DE" altLang="de-DE" sz="1600" dirty="0" smtClean="0">
                <a:solidFill>
                  <a:schemeClr val="bg1"/>
                </a:solidFill>
                <a:cs typeface="Arial" pitchFamily="34" charset="0"/>
              </a:rPr>
              <a:t>Fax +49 (0)08531 – </a:t>
            </a:r>
            <a:r>
              <a:rPr lang="de-DE" altLang="de-DE" sz="1600" baseline="0" dirty="0" smtClean="0">
                <a:solidFill>
                  <a:schemeClr val="bg1"/>
                </a:solidFill>
                <a:cs typeface="Arial" pitchFamily="34" charset="0"/>
              </a:rPr>
              <a:t>9140440 90 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de-DE" altLang="de-DE" sz="1600" dirty="0" smtClean="0">
                <a:solidFill>
                  <a:schemeClr val="bg1"/>
                </a:solidFill>
                <a:cs typeface="Arial" pitchFamily="34" charset="0"/>
              </a:rPr>
              <a:t>info@tz-energie.de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de-DE" altLang="de-DE" sz="1600" dirty="0" smtClean="0">
                <a:solidFill>
                  <a:schemeClr val="bg1"/>
                </a:solidFill>
                <a:cs typeface="Arial" pitchFamily="34" charset="0"/>
              </a:rPr>
              <a:t>www.tz-energie.de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endParaRPr lang="de-DE" altLang="de-DE" sz="1100" dirty="0" smtClean="0">
              <a:solidFill>
                <a:schemeClr val="bg1"/>
              </a:solidFill>
              <a:cs typeface="Arial" pitchFamily="34" charset="0"/>
            </a:endParaRPr>
          </a:p>
          <a:p>
            <a:pPr ea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de-DE" altLang="de-DE" sz="1100" dirty="0" smtClean="0">
                <a:solidFill>
                  <a:schemeClr val="bg1"/>
                </a:solidFill>
                <a:cs typeface="Arial" pitchFamily="34" charset="0"/>
              </a:rPr>
              <a:t>Tel. +49 (0)871 – 506 0</a:t>
            </a:r>
            <a:br>
              <a:rPr lang="de-DE" altLang="de-DE" sz="1100" dirty="0" smtClean="0">
                <a:solidFill>
                  <a:schemeClr val="bg1"/>
                </a:solidFill>
                <a:cs typeface="Arial" pitchFamily="34" charset="0"/>
              </a:rPr>
            </a:br>
            <a:r>
              <a:rPr lang="de-DE" altLang="de-DE" sz="1100" dirty="0" smtClean="0">
                <a:solidFill>
                  <a:schemeClr val="bg1"/>
                </a:solidFill>
                <a:cs typeface="Arial" pitchFamily="34" charset="0"/>
              </a:rPr>
              <a:t>Fax +49 (0)871 – 506 506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de-DE" altLang="de-DE" sz="1100" dirty="0" smtClean="0">
                <a:solidFill>
                  <a:schemeClr val="bg1"/>
                </a:solidFill>
                <a:cs typeface="Arial" pitchFamily="34" charset="0"/>
              </a:rPr>
              <a:t>info@haw-landshut.de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de-DE" altLang="de-DE" sz="1100" dirty="0" smtClean="0">
                <a:solidFill>
                  <a:schemeClr val="bg1"/>
                </a:solidFill>
                <a:cs typeface="Arial" pitchFamily="34" charset="0"/>
              </a:rPr>
              <a:t>www.haw-landshut.de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endParaRPr lang="de-DE" altLang="de-DE" sz="1600" dirty="0" smtClean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9" name="Rechteck 8"/>
          <p:cNvSpPr/>
          <p:nvPr userDrawn="1"/>
        </p:nvSpPr>
        <p:spPr>
          <a:xfrm>
            <a:off x="-1" y="1340768"/>
            <a:ext cx="9144001" cy="45719"/>
          </a:xfrm>
          <a:prstGeom prst="rect">
            <a:avLst/>
          </a:prstGeom>
          <a:solidFill>
            <a:srgbClr val="BE0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0" name="Rechteck 9"/>
          <p:cNvSpPr/>
          <p:nvPr userDrawn="1"/>
        </p:nvSpPr>
        <p:spPr>
          <a:xfrm>
            <a:off x="454470" y="4941168"/>
            <a:ext cx="4320480" cy="21698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de-DE" altLang="de-DE" sz="1600" dirty="0" smtClean="0">
                <a:solidFill>
                  <a:schemeClr val="bg1"/>
                </a:solidFill>
                <a:cs typeface="Arial" pitchFamily="34" charset="0"/>
              </a:rPr>
              <a:t>Technologiezentrum</a:t>
            </a:r>
            <a:r>
              <a:rPr lang="de-DE" altLang="de-DE" sz="1600" baseline="0" dirty="0" smtClean="0">
                <a:solidFill>
                  <a:schemeClr val="bg1"/>
                </a:solidFill>
                <a:cs typeface="Arial" pitchFamily="34" charset="0"/>
              </a:rPr>
              <a:t> Energie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de-DE" altLang="de-DE" sz="1600" baseline="0" dirty="0" smtClean="0">
                <a:solidFill>
                  <a:schemeClr val="bg1"/>
                </a:solidFill>
                <a:cs typeface="Arial" pitchFamily="34" charset="0"/>
              </a:rPr>
              <a:t>Am Wiesenweg 1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de-DE" altLang="de-DE" sz="1600" baseline="0" dirty="0" smtClean="0">
                <a:solidFill>
                  <a:schemeClr val="bg1"/>
                </a:solidFill>
                <a:cs typeface="Arial" pitchFamily="34" charset="0"/>
              </a:rPr>
              <a:t>94099 Ruhstorf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endParaRPr lang="de-DE" altLang="de-DE" sz="1600" dirty="0" smtClean="0">
              <a:solidFill>
                <a:schemeClr val="bg1"/>
              </a:solidFill>
              <a:cs typeface="Arial" pitchFamily="34" charset="0"/>
            </a:endParaRPr>
          </a:p>
          <a:p>
            <a:pPr ea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endParaRPr lang="de-DE" altLang="de-DE" sz="1100" dirty="0" smtClean="0">
              <a:solidFill>
                <a:schemeClr val="bg1"/>
              </a:solidFill>
              <a:cs typeface="Arial" pitchFamily="34" charset="0"/>
            </a:endParaRPr>
          </a:p>
          <a:p>
            <a:pPr ea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de-DE" altLang="de-DE" sz="1100" dirty="0" smtClean="0">
                <a:solidFill>
                  <a:schemeClr val="bg1"/>
                </a:solidFill>
                <a:cs typeface="Arial" pitchFamily="34" charset="0"/>
              </a:rPr>
              <a:t>Hochschule</a:t>
            </a:r>
            <a:r>
              <a:rPr lang="de-DE" altLang="de-DE" sz="1100" baseline="0" dirty="0" smtClean="0">
                <a:solidFill>
                  <a:schemeClr val="bg1"/>
                </a:solidFill>
                <a:cs typeface="Arial" pitchFamily="34" charset="0"/>
              </a:rPr>
              <a:t> Landshut</a:t>
            </a:r>
            <a:endParaRPr lang="de-DE" altLang="de-DE" sz="1100" dirty="0" smtClean="0">
              <a:solidFill>
                <a:schemeClr val="bg1"/>
              </a:solidFill>
              <a:cs typeface="Arial" pitchFamily="34" charset="0"/>
            </a:endParaRPr>
          </a:p>
          <a:p>
            <a:pPr ea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de-DE" altLang="de-DE" sz="1100" dirty="0" smtClean="0">
                <a:solidFill>
                  <a:schemeClr val="bg1"/>
                </a:solidFill>
                <a:cs typeface="Arial" pitchFamily="34" charset="0"/>
              </a:rPr>
              <a:t>Landshut 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de-DE" altLang="de-DE" sz="1100" dirty="0" smtClean="0">
                <a:solidFill>
                  <a:schemeClr val="bg1"/>
                </a:solidFill>
                <a:cs typeface="Arial" pitchFamily="34" charset="0"/>
              </a:rPr>
              <a:t>Am </a:t>
            </a:r>
            <a:r>
              <a:rPr lang="de-DE" altLang="de-DE" sz="1100" dirty="0" err="1" smtClean="0">
                <a:solidFill>
                  <a:schemeClr val="bg1"/>
                </a:solidFill>
                <a:cs typeface="Arial" pitchFamily="34" charset="0"/>
              </a:rPr>
              <a:t>Lurzenhof</a:t>
            </a:r>
            <a:r>
              <a:rPr lang="de-DE" altLang="de-DE" sz="1100" dirty="0" smtClean="0">
                <a:solidFill>
                  <a:schemeClr val="bg1"/>
                </a:solidFill>
                <a:cs typeface="Arial" pitchFamily="34" charset="0"/>
              </a:rPr>
              <a:t> 1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de-DE" altLang="de-DE" sz="1100" dirty="0" smtClean="0">
                <a:solidFill>
                  <a:schemeClr val="bg1"/>
                </a:solidFill>
                <a:cs typeface="Arial" pitchFamily="34" charset="0"/>
              </a:rPr>
              <a:t>84036 Landshut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endParaRPr lang="de-DE" altLang="de-DE" sz="1600" dirty="0" smtClean="0">
              <a:solidFill>
                <a:schemeClr val="bg1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4967838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jp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Untertitel 2"/>
          <p:cNvSpPr txBox="1">
            <a:spLocks/>
          </p:cNvSpPr>
          <p:nvPr/>
        </p:nvSpPr>
        <p:spPr>
          <a:xfrm>
            <a:off x="251520" y="5229200"/>
            <a:ext cx="8496944" cy="129614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dirty="0" smtClean="0"/>
              <a:t>Formatvorlage des Untertitelmasters durch klicken bearbeiten</a:t>
            </a:r>
            <a:endParaRPr lang="de-DE" dirty="0"/>
          </a:p>
        </p:txBody>
      </p:sp>
      <p:pic>
        <p:nvPicPr>
          <p:cNvPr id="2" name="Grafik 1"/>
          <p:cNvPicPr>
            <a:picLocks noChangeAspect="1"/>
          </p:cNvPicPr>
          <p:nvPr userDrawn="1"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4328" y="188640"/>
            <a:ext cx="1415820" cy="576064"/>
          </a:xfrm>
          <a:prstGeom prst="rect">
            <a:avLst/>
          </a:prstGeom>
        </p:spPr>
      </p:pic>
      <p:sp>
        <p:nvSpPr>
          <p:cNvPr id="4" name="Rechteck 3"/>
          <p:cNvSpPr/>
          <p:nvPr userDrawn="1"/>
        </p:nvSpPr>
        <p:spPr>
          <a:xfrm>
            <a:off x="3724" y="6381328"/>
            <a:ext cx="9144000" cy="476672"/>
          </a:xfrm>
          <a:prstGeom prst="rect">
            <a:avLst/>
          </a:prstGeom>
          <a:solidFill>
            <a:srgbClr val="BE0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sz="800" dirty="0" smtClean="0"/>
              <a:t>     </a:t>
            </a:r>
            <a:fld id="{C6DE59DF-1964-4F40-BFE0-0271FA9E7BFB}" type="datetime1">
              <a:rPr lang="de-DE" sz="800" smtClean="0"/>
              <a:pPr marL="0" marR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24.08.2017</a:t>
            </a:fld>
            <a:r>
              <a:rPr lang="de-DE" sz="800" baseline="0" dirty="0" smtClean="0"/>
              <a:t>       </a:t>
            </a:r>
            <a:r>
              <a:rPr lang="de-DE" sz="800" dirty="0" smtClean="0">
                <a:latin typeface="+mn-lt"/>
              </a:rPr>
              <a:t>Hochschule Landshut  |  Technologiezentrum Energie 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sz="800" baseline="0" dirty="0" smtClean="0">
                <a:latin typeface="+mn-lt"/>
              </a:rPr>
              <a:t>                              </a:t>
            </a:r>
            <a:r>
              <a:rPr lang="de-DE" sz="800" dirty="0" smtClean="0">
                <a:latin typeface="+mn-lt"/>
              </a:rPr>
              <a:t>www.tz-energie.de</a:t>
            </a:r>
            <a:endParaRPr lang="de-DE" sz="8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3299625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50" r:id="rId2"/>
    <p:sldLayoutId id="2147483664" r:id="rId3"/>
    <p:sldLayoutId id="2147483666" r:id="rId4"/>
    <p:sldLayoutId id="2147483665" r:id="rId5"/>
    <p:sldLayoutId id="2147483663" r:id="rId6"/>
    <p:sldLayoutId id="2147483667" r:id="rId7"/>
    <p:sldLayoutId id="2147483652" r:id="rId8"/>
    <p:sldLayoutId id="2147483669" r:id="rId9"/>
  </p:sldLayoutIdLst>
  <p:timing>
    <p:tnLst>
      <p:par>
        <p:cTn id="1" dur="indefinite" restart="never" nodeType="tmRoot"/>
      </p:par>
    </p:tnLst>
  </p:timing>
  <p:hf hdr="0"/>
  <p:txStyles>
    <p:titleStyle>
      <a:lvl1pPr algn="ctr" defTabSz="914400" rtl="0" eaLnBrk="1" latinLnBrk="0" hangingPunct="1">
        <a:spcBef>
          <a:spcPct val="0"/>
        </a:spcBef>
        <a:buNone/>
        <a:defRPr sz="2400" b="1" kern="1200">
          <a:solidFill>
            <a:schemeClr val="bg1">
              <a:lumMod val="50000"/>
            </a:schemeClr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hyperlink" Target="file:///C:\Users\rschwaib\Desktop\TZE_Erweiterung.mp4" TargetMode="Externa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9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9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7" Type="http://schemas.openxmlformats.org/officeDocument/2006/relationships/image" Target="../media/image29.pn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8.png"/><Relationship Id="rId5" Type="http://schemas.openxmlformats.org/officeDocument/2006/relationships/image" Target="../media/image27.jpeg"/><Relationship Id="rId4" Type="http://schemas.openxmlformats.org/officeDocument/2006/relationships/image" Target="../media/image32.jpg"/></Relationships>
</file>

<file path=ppt/slides/_rels/slide1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34.jpeg"/></Relationships>
</file>

<file path=ppt/slides/_rels/slide1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34.jpe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jpeg"/><Relationship Id="rId13" Type="http://schemas.microsoft.com/office/2007/relationships/hdphoto" Target="../media/hdphoto3.wdp"/><Relationship Id="rId18" Type="http://schemas.microsoft.com/office/2007/relationships/hdphoto" Target="../media/hdphoto1.wdp"/><Relationship Id="rId3" Type="http://schemas.openxmlformats.org/officeDocument/2006/relationships/image" Target="../media/image36.jpeg"/><Relationship Id="rId7" Type="http://schemas.openxmlformats.org/officeDocument/2006/relationships/image" Target="../media/image39.jpeg"/><Relationship Id="rId12" Type="http://schemas.openxmlformats.org/officeDocument/2006/relationships/image" Target="../media/image44.jpeg"/><Relationship Id="rId17" Type="http://schemas.openxmlformats.org/officeDocument/2006/relationships/image" Target="../media/image33.png"/><Relationship Id="rId2" Type="http://schemas.openxmlformats.org/officeDocument/2006/relationships/image" Target="../media/image35.tiff"/><Relationship Id="rId16" Type="http://schemas.openxmlformats.org/officeDocument/2006/relationships/image" Target="../media/image46.jpeg"/><Relationship Id="rId1" Type="http://schemas.openxmlformats.org/officeDocument/2006/relationships/slideLayout" Target="../slideLayouts/slideLayout5.xml"/><Relationship Id="rId6" Type="http://schemas.microsoft.com/office/2007/relationships/hdphoto" Target="../media/hdphoto2.wdp"/><Relationship Id="rId11" Type="http://schemas.openxmlformats.org/officeDocument/2006/relationships/image" Target="../media/image43.png"/><Relationship Id="rId5" Type="http://schemas.openxmlformats.org/officeDocument/2006/relationships/image" Target="../media/image38.png"/><Relationship Id="rId15" Type="http://schemas.microsoft.com/office/2007/relationships/hdphoto" Target="../media/hdphoto4.wdp"/><Relationship Id="rId10" Type="http://schemas.openxmlformats.org/officeDocument/2006/relationships/image" Target="../media/image42.png"/><Relationship Id="rId19" Type="http://schemas.openxmlformats.org/officeDocument/2006/relationships/image" Target="../media/image34.jpeg"/><Relationship Id="rId4" Type="http://schemas.openxmlformats.org/officeDocument/2006/relationships/image" Target="../media/image37.jpeg"/><Relationship Id="rId9" Type="http://schemas.openxmlformats.org/officeDocument/2006/relationships/image" Target="../media/image41.png"/><Relationship Id="rId14" Type="http://schemas.openxmlformats.org/officeDocument/2006/relationships/image" Target="../media/image45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7.jpe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53.png"/><Relationship Id="rId3" Type="http://schemas.openxmlformats.org/officeDocument/2006/relationships/image" Target="../media/image48.png"/><Relationship Id="rId7" Type="http://schemas.openxmlformats.org/officeDocument/2006/relationships/image" Target="../media/image52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51.png"/><Relationship Id="rId11" Type="http://schemas.openxmlformats.org/officeDocument/2006/relationships/image" Target="../media/image56.png"/><Relationship Id="rId5" Type="http://schemas.openxmlformats.org/officeDocument/2006/relationships/image" Target="../media/image50.jpeg"/><Relationship Id="rId10" Type="http://schemas.openxmlformats.org/officeDocument/2006/relationships/image" Target="../media/image55.png"/><Relationship Id="rId4" Type="http://schemas.openxmlformats.org/officeDocument/2006/relationships/image" Target="../media/image49.png"/><Relationship Id="rId9" Type="http://schemas.openxmlformats.org/officeDocument/2006/relationships/image" Target="../media/image54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7" Type="http://schemas.openxmlformats.org/officeDocument/2006/relationships/image" Target="../media/image47.png"/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61.png"/><Relationship Id="rId5" Type="http://schemas.openxmlformats.org/officeDocument/2006/relationships/image" Target="../media/image60.png"/><Relationship Id="rId4" Type="http://schemas.openxmlformats.org/officeDocument/2006/relationships/image" Target="../media/image59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jpeg"/><Relationship Id="rId7" Type="http://schemas.openxmlformats.org/officeDocument/2006/relationships/image" Target="../media/image67.jpeg"/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66.jpeg"/><Relationship Id="rId5" Type="http://schemas.openxmlformats.org/officeDocument/2006/relationships/image" Target="../media/image65.jpeg"/><Relationship Id="rId4" Type="http://schemas.openxmlformats.org/officeDocument/2006/relationships/image" Target="../media/image64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jpeg"/><Relationship Id="rId2" Type="http://schemas.openxmlformats.org/officeDocument/2006/relationships/image" Target="../media/image68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67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jpeg"/><Relationship Id="rId2" Type="http://schemas.openxmlformats.org/officeDocument/2006/relationships/image" Target="../media/image70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67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5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jpg"/><Relationship Id="rId2" Type="http://schemas.openxmlformats.org/officeDocument/2006/relationships/image" Target="../media/image72.jpg"/><Relationship Id="rId1" Type="http://schemas.openxmlformats.org/officeDocument/2006/relationships/slideLayout" Target="../slideLayouts/slideLayout5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.jpg"/><Relationship Id="rId2" Type="http://schemas.openxmlformats.org/officeDocument/2006/relationships/image" Target="../media/image74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76.jp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2.xml"/><Relationship Id="rId3" Type="http://schemas.openxmlformats.org/officeDocument/2006/relationships/diagramLayout" Target="../diagrams/layout1.xml"/><Relationship Id="rId7" Type="http://schemas.openxmlformats.org/officeDocument/2006/relationships/diagramData" Target="../diagrams/data2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1.xml"/><Relationship Id="rId11" Type="http://schemas.microsoft.com/office/2007/relationships/diagramDrawing" Target="../diagrams/drawing2.xml"/><Relationship Id="rId5" Type="http://schemas.openxmlformats.org/officeDocument/2006/relationships/diagramColors" Target="../diagrams/colors1.xml"/><Relationship Id="rId10" Type="http://schemas.openxmlformats.org/officeDocument/2006/relationships/diagramColors" Target="../diagrams/colors2.xml"/><Relationship Id="rId4" Type="http://schemas.openxmlformats.org/officeDocument/2006/relationships/diagramQuickStyle" Target="../diagrams/quickStyle1.xml"/><Relationship Id="rId9" Type="http://schemas.openxmlformats.org/officeDocument/2006/relationships/diagramQuickStyle" Target="../diagrams/quickStyle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9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13" Type="http://schemas.openxmlformats.org/officeDocument/2006/relationships/tags" Target="../tags/tag13.xml"/><Relationship Id="rId18" Type="http://schemas.openxmlformats.org/officeDocument/2006/relationships/tags" Target="../tags/tag18.xml"/><Relationship Id="rId26" Type="http://schemas.openxmlformats.org/officeDocument/2006/relationships/tags" Target="../tags/tag26.xml"/><Relationship Id="rId39" Type="http://schemas.openxmlformats.org/officeDocument/2006/relationships/tags" Target="../tags/tag39.xml"/><Relationship Id="rId21" Type="http://schemas.openxmlformats.org/officeDocument/2006/relationships/tags" Target="../tags/tag21.xml"/><Relationship Id="rId34" Type="http://schemas.openxmlformats.org/officeDocument/2006/relationships/tags" Target="../tags/tag34.xml"/><Relationship Id="rId42" Type="http://schemas.openxmlformats.org/officeDocument/2006/relationships/tags" Target="../tags/tag42.xml"/><Relationship Id="rId47" Type="http://schemas.openxmlformats.org/officeDocument/2006/relationships/tags" Target="../tags/tag47.xml"/><Relationship Id="rId50" Type="http://schemas.openxmlformats.org/officeDocument/2006/relationships/tags" Target="../tags/tag50.xml"/><Relationship Id="rId55" Type="http://schemas.openxmlformats.org/officeDocument/2006/relationships/slideLayout" Target="../slideLayouts/slideLayout5.xml"/><Relationship Id="rId7" Type="http://schemas.openxmlformats.org/officeDocument/2006/relationships/tags" Target="../tags/tag7.xml"/><Relationship Id="rId12" Type="http://schemas.openxmlformats.org/officeDocument/2006/relationships/tags" Target="../tags/tag12.xml"/><Relationship Id="rId17" Type="http://schemas.openxmlformats.org/officeDocument/2006/relationships/tags" Target="../tags/tag17.xml"/><Relationship Id="rId25" Type="http://schemas.openxmlformats.org/officeDocument/2006/relationships/tags" Target="../tags/tag25.xml"/><Relationship Id="rId33" Type="http://schemas.openxmlformats.org/officeDocument/2006/relationships/tags" Target="../tags/tag33.xml"/><Relationship Id="rId38" Type="http://schemas.openxmlformats.org/officeDocument/2006/relationships/tags" Target="../tags/tag38.xml"/><Relationship Id="rId46" Type="http://schemas.openxmlformats.org/officeDocument/2006/relationships/tags" Target="../tags/tag46.xml"/><Relationship Id="rId2" Type="http://schemas.openxmlformats.org/officeDocument/2006/relationships/tags" Target="../tags/tag2.xml"/><Relationship Id="rId16" Type="http://schemas.openxmlformats.org/officeDocument/2006/relationships/tags" Target="../tags/tag16.xml"/><Relationship Id="rId20" Type="http://schemas.openxmlformats.org/officeDocument/2006/relationships/tags" Target="../tags/tag20.xml"/><Relationship Id="rId29" Type="http://schemas.openxmlformats.org/officeDocument/2006/relationships/tags" Target="../tags/tag29.xml"/><Relationship Id="rId41" Type="http://schemas.openxmlformats.org/officeDocument/2006/relationships/tags" Target="../tags/tag41.xml"/><Relationship Id="rId54" Type="http://schemas.openxmlformats.org/officeDocument/2006/relationships/tags" Target="../tags/tag54.xml"/><Relationship Id="rId1" Type="http://schemas.openxmlformats.org/officeDocument/2006/relationships/tags" Target="../tags/tag1.xml"/><Relationship Id="rId6" Type="http://schemas.openxmlformats.org/officeDocument/2006/relationships/tags" Target="../tags/tag6.xml"/><Relationship Id="rId11" Type="http://schemas.openxmlformats.org/officeDocument/2006/relationships/tags" Target="../tags/tag11.xml"/><Relationship Id="rId24" Type="http://schemas.openxmlformats.org/officeDocument/2006/relationships/tags" Target="../tags/tag24.xml"/><Relationship Id="rId32" Type="http://schemas.openxmlformats.org/officeDocument/2006/relationships/tags" Target="../tags/tag32.xml"/><Relationship Id="rId37" Type="http://schemas.openxmlformats.org/officeDocument/2006/relationships/tags" Target="../tags/tag37.xml"/><Relationship Id="rId40" Type="http://schemas.openxmlformats.org/officeDocument/2006/relationships/tags" Target="../tags/tag40.xml"/><Relationship Id="rId45" Type="http://schemas.openxmlformats.org/officeDocument/2006/relationships/tags" Target="../tags/tag45.xml"/><Relationship Id="rId53" Type="http://schemas.openxmlformats.org/officeDocument/2006/relationships/tags" Target="../tags/tag53.xml"/><Relationship Id="rId5" Type="http://schemas.openxmlformats.org/officeDocument/2006/relationships/tags" Target="../tags/tag5.xml"/><Relationship Id="rId15" Type="http://schemas.openxmlformats.org/officeDocument/2006/relationships/tags" Target="../tags/tag15.xml"/><Relationship Id="rId23" Type="http://schemas.openxmlformats.org/officeDocument/2006/relationships/tags" Target="../tags/tag23.xml"/><Relationship Id="rId28" Type="http://schemas.openxmlformats.org/officeDocument/2006/relationships/tags" Target="../tags/tag28.xml"/><Relationship Id="rId36" Type="http://schemas.openxmlformats.org/officeDocument/2006/relationships/tags" Target="../tags/tag36.xml"/><Relationship Id="rId49" Type="http://schemas.openxmlformats.org/officeDocument/2006/relationships/tags" Target="../tags/tag49.xml"/><Relationship Id="rId57" Type="http://schemas.openxmlformats.org/officeDocument/2006/relationships/image" Target="../media/image15.png"/><Relationship Id="rId10" Type="http://schemas.openxmlformats.org/officeDocument/2006/relationships/tags" Target="../tags/tag10.xml"/><Relationship Id="rId19" Type="http://schemas.openxmlformats.org/officeDocument/2006/relationships/tags" Target="../tags/tag19.xml"/><Relationship Id="rId31" Type="http://schemas.openxmlformats.org/officeDocument/2006/relationships/tags" Target="../tags/tag31.xml"/><Relationship Id="rId44" Type="http://schemas.openxmlformats.org/officeDocument/2006/relationships/tags" Target="../tags/tag44.xml"/><Relationship Id="rId52" Type="http://schemas.openxmlformats.org/officeDocument/2006/relationships/tags" Target="../tags/tag52.xml"/><Relationship Id="rId4" Type="http://schemas.openxmlformats.org/officeDocument/2006/relationships/tags" Target="../tags/tag4.xml"/><Relationship Id="rId9" Type="http://schemas.openxmlformats.org/officeDocument/2006/relationships/tags" Target="../tags/tag9.xml"/><Relationship Id="rId14" Type="http://schemas.openxmlformats.org/officeDocument/2006/relationships/tags" Target="../tags/tag14.xml"/><Relationship Id="rId22" Type="http://schemas.openxmlformats.org/officeDocument/2006/relationships/tags" Target="../tags/tag22.xml"/><Relationship Id="rId27" Type="http://schemas.openxmlformats.org/officeDocument/2006/relationships/tags" Target="../tags/tag27.xml"/><Relationship Id="rId30" Type="http://schemas.openxmlformats.org/officeDocument/2006/relationships/tags" Target="../tags/tag30.xml"/><Relationship Id="rId35" Type="http://schemas.openxmlformats.org/officeDocument/2006/relationships/tags" Target="../tags/tag35.xml"/><Relationship Id="rId43" Type="http://schemas.openxmlformats.org/officeDocument/2006/relationships/tags" Target="../tags/tag43.xml"/><Relationship Id="rId48" Type="http://schemas.openxmlformats.org/officeDocument/2006/relationships/tags" Target="../tags/tag48.xml"/><Relationship Id="rId56" Type="http://schemas.openxmlformats.org/officeDocument/2006/relationships/image" Target="../media/image14.png"/><Relationship Id="rId8" Type="http://schemas.openxmlformats.org/officeDocument/2006/relationships/tags" Target="../tags/tag8.xml"/><Relationship Id="rId51" Type="http://schemas.openxmlformats.org/officeDocument/2006/relationships/tags" Target="../tags/tag51.xml"/><Relationship Id="rId3" Type="http://schemas.openxmlformats.org/officeDocument/2006/relationships/tags" Target="../tags/tag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5"/>
          <p:cNvSpPr>
            <a:spLocks noGrp="1"/>
          </p:cNvSpPr>
          <p:nvPr>
            <p:ph type="ctrTitle" idx="4294967295"/>
          </p:nvPr>
        </p:nvSpPr>
        <p:spPr>
          <a:xfrm>
            <a:off x="179512" y="233751"/>
            <a:ext cx="7632847" cy="792088"/>
          </a:xfrm>
          <a:prstGeom prst="rect">
            <a:avLst/>
          </a:prstGeom>
        </p:spPr>
        <p:txBody>
          <a:bodyPr/>
          <a:lstStyle/>
          <a:p>
            <a:r>
              <a:rPr lang="de-DE" dirty="0" smtClean="0">
                <a:ea typeface="Geneva"/>
                <a:cs typeface="Geneva"/>
              </a:rPr>
              <a:t>           Status </a:t>
            </a:r>
            <a:r>
              <a:rPr lang="de-DE" dirty="0">
                <a:ea typeface="Geneva"/>
                <a:cs typeface="Geneva"/>
              </a:rPr>
              <a:t>Ausbauplanung</a:t>
            </a:r>
            <a:endParaRPr lang="de-DE" dirty="0"/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99" r="40042"/>
          <a:stretch/>
        </p:blipFill>
        <p:spPr>
          <a:xfrm>
            <a:off x="13078" y="1297774"/>
            <a:ext cx="9144001" cy="5040008"/>
          </a:xfrm>
          <a:prstGeom prst="rect">
            <a:avLst/>
          </a:prstGeom>
          <a:effectLst>
            <a:softEdge rad="317500"/>
          </a:effectLst>
        </p:spPr>
      </p:pic>
      <p:pic>
        <p:nvPicPr>
          <p:cNvPr id="2" name="Grafik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4885" y="4350238"/>
            <a:ext cx="2954422" cy="1969614"/>
          </a:xfrm>
          <a:prstGeom prst="rect">
            <a:avLst/>
          </a:prstGeom>
          <a:effectLst>
            <a:softEdge rad="63500"/>
          </a:effectLst>
        </p:spPr>
      </p:pic>
      <p:pic>
        <p:nvPicPr>
          <p:cNvPr id="7" name="Bildplatzhalter 2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5523727" y="1628800"/>
            <a:ext cx="3312364" cy="1982203"/>
          </a:xfrm>
          <a:prstGeom prst="rect">
            <a:avLst/>
          </a:prstGeom>
          <a:effectLst>
            <a:softEdge rad="63500"/>
          </a:effectLst>
        </p:spPr>
      </p:pic>
    </p:spTree>
    <p:extLst>
      <p:ext uri="{BB962C8B-B14F-4D97-AF65-F5344CB8AC3E}">
        <p14:creationId xmlns:p14="http://schemas.microsoft.com/office/powerpoint/2010/main" val="37330785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e-DE" dirty="0">
                <a:ea typeface="Geneva"/>
                <a:cs typeface="Geneva"/>
              </a:rPr>
              <a:t>Projekt </a:t>
            </a:r>
            <a:r>
              <a:rPr lang="de-DE" dirty="0" err="1">
                <a:solidFill>
                  <a:srgbClr val="C00000"/>
                </a:solidFill>
                <a:ea typeface="Geneva"/>
                <a:cs typeface="Geneva"/>
              </a:rPr>
              <a:t>CompStor</a:t>
            </a:r>
            <a:r>
              <a:rPr lang="de-DE" dirty="0">
                <a:ea typeface="Geneva"/>
                <a:cs typeface="Geneva"/>
              </a:rPr>
              <a:t>: Ausbau am TZE</a:t>
            </a:r>
            <a:br>
              <a:rPr lang="de-DE" dirty="0">
                <a:ea typeface="Geneva"/>
                <a:cs typeface="Geneva"/>
              </a:rPr>
            </a:br>
            <a:r>
              <a:rPr lang="de-DE" b="0" dirty="0">
                <a:solidFill>
                  <a:srgbClr val="C00000"/>
                </a:solidFill>
              </a:rPr>
              <a:t>Aufbau von Lehr- und Forschungseinrichtungen</a:t>
            </a:r>
            <a:endParaRPr lang="de-DE" dirty="0"/>
          </a:p>
        </p:txBody>
      </p:sp>
      <p:pic>
        <p:nvPicPr>
          <p:cNvPr id="7" name="Inhaltsplatzhalter 15">
            <a:hlinkClick r:id="rId2" action="ppaction://hlinkfile"/>
          </p:cNvPr>
          <p:cNvPicPr>
            <a:picLocks noGrp="1" noChangeAspect="1"/>
          </p:cNvPicPr>
          <p:nvPr>
            <p:ph idx="4294967295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1556792"/>
            <a:ext cx="8172158" cy="3889375"/>
          </a:xfrm>
          <a:prstGeom prst="rect">
            <a:avLst/>
          </a:prstGeom>
        </p:spPr>
      </p:pic>
      <p:pic>
        <p:nvPicPr>
          <p:cNvPr id="6" name="Grafik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5517232"/>
            <a:ext cx="1012236" cy="758200"/>
          </a:xfrm>
          <a:prstGeom prst="rect">
            <a:avLst/>
          </a:prstGeom>
        </p:spPr>
      </p:pic>
      <p:pic>
        <p:nvPicPr>
          <p:cNvPr id="10" name="Grafik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672" y="5739704"/>
            <a:ext cx="1564432" cy="3739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85412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e-DE" dirty="0">
                <a:ea typeface="Geneva"/>
                <a:cs typeface="Geneva"/>
              </a:rPr>
              <a:t>Projekt </a:t>
            </a:r>
            <a:r>
              <a:rPr lang="de-DE" dirty="0" err="1">
                <a:solidFill>
                  <a:srgbClr val="C00000"/>
                </a:solidFill>
                <a:ea typeface="Geneva"/>
                <a:cs typeface="Geneva"/>
              </a:rPr>
              <a:t>CompStor</a:t>
            </a:r>
            <a:r>
              <a:rPr lang="de-DE" dirty="0">
                <a:ea typeface="Geneva"/>
                <a:cs typeface="Geneva"/>
              </a:rPr>
              <a:t>: Ausbau am TZE</a:t>
            </a:r>
            <a:br>
              <a:rPr lang="de-DE" dirty="0">
                <a:ea typeface="Geneva"/>
                <a:cs typeface="Geneva"/>
              </a:rPr>
            </a:br>
            <a:r>
              <a:rPr lang="de-DE" b="0" dirty="0">
                <a:solidFill>
                  <a:srgbClr val="C00000"/>
                </a:solidFill>
              </a:rPr>
              <a:t>Aufbau von Lehr- und Forschungseinrichtungen</a:t>
            </a:r>
            <a:r>
              <a:rPr lang="de-DE" dirty="0"/>
              <a:t/>
            </a:r>
            <a:br>
              <a:rPr lang="de-DE" dirty="0"/>
            </a:br>
            <a:endParaRPr lang="de-DE" dirty="0"/>
          </a:p>
        </p:txBody>
      </p:sp>
      <p:sp>
        <p:nvSpPr>
          <p:cNvPr id="8" name="Datumsplatzhalter 7"/>
          <p:cNvSpPr txBox="1">
            <a:spLocks/>
          </p:cNvSpPr>
          <p:nvPr/>
        </p:nvSpPr>
        <p:spPr>
          <a:xfrm>
            <a:off x="234950" y="6564313"/>
            <a:ext cx="2133600" cy="365125"/>
          </a:xfrm>
          <a:prstGeom prst="rect">
            <a:avLst/>
          </a:prstGeom>
        </p:spPr>
        <p:txBody>
          <a:bodyPr/>
          <a:lstStyle>
            <a:defPPr>
              <a:defRPr lang="de-DE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endParaRPr lang="de-DE" dirty="0"/>
          </a:p>
        </p:txBody>
      </p:sp>
      <p:pic>
        <p:nvPicPr>
          <p:cNvPr id="11" name="Inhaltsplatzhalter 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94"/>
          <a:stretch/>
        </p:blipFill>
        <p:spPr>
          <a:xfrm>
            <a:off x="234950" y="2133386"/>
            <a:ext cx="4113157" cy="2736000"/>
          </a:xfrm>
          <a:prstGeom prst="rect">
            <a:avLst/>
          </a:prstGeom>
        </p:spPr>
      </p:pic>
      <p:pic>
        <p:nvPicPr>
          <p:cNvPr id="12" name="Inhaltsplatzhalter 10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009"/>
          <a:stretch/>
        </p:blipFill>
        <p:spPr>
          <a:xfrm>
            <a:off x="4518516" y="2132856"/>
            <a:ext cx="4085621" cy="2736304"/>
          </a:xfrm>
          <a:prstGeom prst="rect">
            <a:avLst/>
          </a:prstGeom>
        </p:spPr>
      </p:pic>
      <p:sp>
        <p:nvSpPr>
          <p:cNvPr id="13" name="Textplatzhalter 4"/>
          <p:cNvSpPr txBox="1">
            <a:spLocks/>
          </p:cNvSpPr>
          <p:nvPr/>
        </p:nvSpPr>
        <p:spPr>
          <a:xfrm>
            <a:off x="220892" y="1586707"/>
            <a:ext cx="4068763" cy="420985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sz="2000" dirty="0" smtClean="0"/>
              <a:t>Erweiterung Nasschemie</a:t>
            </a:r>
            <a:endParaRPr lang="de-DE" sz="2000" dirty="0"/>
          </a:p>
        </p:txBody>
      </p:sp>
      <p:sp>
        <p:nvSpPr>
          <p:cNvPr id="14" name="Textplatzhalter 5"/>
          <p:cNvSpPr txBox="1">
            <a:spLocks/>
          </p:cNvSpPr>
          <p:nvPr/>
        </p:nvSpPr>
        <p:spPr>
          <a:xfrm>
            <a:off x="4518516" y="1607995"/>
            <a:ext cx="4369619" cy="420985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sz="1800" dirty="0" smtClean="0"/>
              <a:t>Zellfertigungsanlage</a:t>
            </a:r>
          </a:p>
          <a:p>
            <a:endParaRPr lang="de-DE" dirty="0"/>
          </a:p>
        </p:txBody>
      </p:sp>
      <p:sp>
        <p:nvSpPr>
          <p:cNvPr id="15" name="Textfeld 14"/>
          <p:cNvSpPr txBox="1"/>
          <p:nvPr/>
        </p:nvSpPr>
        <p:spPr>
          <a:xfrm>
            <a:off x="4519970" y="4967009"/>
            <a:ext cx="410445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200" dirty="0">
                <a:solidFill>
                  <a:srgbClr val="000000"/>
                </a:solidFill>
                <a:latin typeface="Arial"/>
                <a:ea typeface="Geneva" charset="0"/>
                <a:cs typeface="Geneva" charset="0"/>
              </a:rPr>
              <a:t>Fertigung von Batteriezellen auf industriellem Niveau</a:t>
            </a:r>
          </a:p>
        </p:txBody>
      </p:sp>
      <p:sp>
        <p:nvSpPr>
          <p:cNvPr id="16" name="Textfeld 15"/>
          <p:cNvSpPr txBox="1"/>
          <p:nvPr/>
        </p:nvSpPr>
        <p:spPr>
          <a:xfrm>
            <a:off x="225684" y="5013176"/>
            <a:ext cx="41044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200" dirty="0" smtClean="0">
                <a:solidFill>
                  <a:srgbClr val="000000"/>
                </a:solidFill>
                <a:latin typeface="Arial"/>
                <a:ea typeface="Geneva" charset="0"/>
                <a:cs typeface="Geneva" charset="0"/>
              </a:rPr>
              <a:t>Ausbau Labors für die Erforschung von Elektrodenbeschichtungen</a:t>
            </a:r>
            <a:endParaRPr lang="de-DE" sz="1200" dirty="0">
              <a:solidFill>
                <a:srgbClr val="000000"/>
              </a:solidFill>
              <a:latin typeface="Arial"/>
              <a:ea typeface="Geneva" charset="0"/>
              <a:cs typeface="Geneva" charset="0"/>
            </a:endParaRPr>
          </a:p>
        </p:txBody>
      </p:sp>
      <p:pic>
        <p:nvPicPr>
          <p:cNvPr id="19" name="Grafik 1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5517232"/>
            <a:ext cx="1012236" cy="758200"/>
          </a:xfrm>
          <a:prstGeom prst="rect">
            <a:avLst/>
          </a:prstGeom>
        </p:spPr>
      </p:pic>
      <p:pic>
        <p:nvPicPr>
          <p:cNvPr id="20" name="Grafik 1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672" y="5739704"/>
            <a:ext cx="1564432" cy="3739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31995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e-DE" dirty="0">
                <a:ea typeface="Geneva"/>
                <a:cs typeface="Geneva"/>
              </a:rPr>
              <a:t>Projekt </a:t>
            </a:r>
            <a:r>
              <a:rPr lang="de-DE" dirty="0" err="1">
                <a:solidFill>
                  <a:srgbClr val="C00000"/>
                </a:solidFill>
                <a:ea typeface="Geneva"/>
                <a:cs typeface="Geneva"/>
              </a:rPr>
              <a:t>CompStor</a:t>
            </a:r>
            <a:r>
              <a:rPr lang="de-DE" dirty="0">
                <a:ea typeface="Geneva"/>
                <a:cs typeface="Geneva"/>
              </a:rPr>
              <a:t>: Ausbau am TZE</a:t>
            </a:r>
            <a:br>
              <a:rPr lang="de-DE" dirty="0">
                <a:ea typeface="Geneva"/>
                <a:cs typeface="Geneva"/>
              </a:rPr>
            </a:br>
            <a:r>
              <a:rPr lang="de-DE" b="0" dirty="0">
                <a:solidFill>
                  <a:srgbClr val="C00000"/>
                </a:solidFill>
              </a:rPr>
              <a:t>Aufbau von Lehr- und Forschungseinrichtungen</a:t>
            </a:r>
            <a:r>
              <a:rPr lang="de-DE" dirty="0"/>
              <a:t/>
            </a:r>
            <a:br>
              <a:rPr lang="de-DE" dirty="0"/>
            </a:br>
            <a:endParaRPr lang="de-DE" dirty="0"/>
          </a:p>
        </p:txBody>
      </p:sp>
      <p:pic>
        <p:nvPicPr>
          <p:cNvPr id="11" name="Inhaltsplatzhalter 9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946" t="5514" r="3887"/>
          <a:stretch/>
        </p:blipFill>
        <p:spPr>
          <a:xfrm>
            <a:off x="312351" y="2132856"/>
            <a:ext cx="3947682" cy="2736000"/>
          </a:xfrm>
          <a:prstGeom prst="rect">
            <a:avLst/>
          </a:prstGeom>
        </p:spPr>
      </p:pic>
      <p:pic>
        <p:nvPicPr>
          <p:cNvPr id="12" name="Inhaltsplatzhalter 10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195"/>
          <a:stretch/>
        </p:blipFill>
        <p:spPr>
          <a:xfrm>
            <a:off x="4434790" y="2132856"/>
            <a:ext cx="3713581" cy="2736000"/>
          </a:xfrm>
          <a:prstGeom prst="rect">
            <a:avLst/>
          </a:prstGeom>
        </p:spPr>
      </p:pic>
      <p:sp>
        <p:nvSpPr>
          <p:cNvPr id="13" name="Textplatzhalter 4"/>
          <p:cNvSpPr txBox="1">
            <a:spLocks/>
          </p:cNvSpPr>
          <p:nvPr/>
        </p:nvSpPr>
        <p:spPr>
          <a:xfrm>
            <a:off x="294504" y="1578080"/>
            <a:ext cx="4068763" cy="420985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sz="1800" dirty="0" smtClean="0"/>
              <a:t>Testlabor für Zellen / Module</a:t>
            </a:r>
            <a:endParaRPr lang="de-DE" sz="1800" dirty="0"/>
          </a:p>
        </p:txBody>
      </p:sp>
      <p:sp>
        <p:nvSpPr>
          <p:cNvPr id="14" name="Textplatzhalter 5"/>
          <p:cNvSpPr txBox="1">
            <a:spLocks/>
          </p:cNvSpPr>
          <p:nvPr/>
        </p:nvSpPr>
        <p:spPr>
          <a:xfrm>
            <a:off x="4408096" y="1599369"/>
            <a:ext cx="4068763" cy="420985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sz="1800" dirty="0" smtClean="0"/>
              <a:t>Batterietestlabor</a:t>
            </a:r>
            <a:endParaRPr lang="de-DE" sz="1800" dirty="0"/>
          </a:p>
        </p:txBody>
      </p:sp>
      <p:sp>
        <p:nvSpPr>
          <p:cNvPr id="15" name="Textfeld 14"/>
          <p:cNvSpPr txBox="1"/>
          <p:nvPr/>
        </p:nvSpPr>
        <p:spPr>
          <a:xfrm>
            <a:off x="4464748" y="4998367"/>
            <a:ext cx="41044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200" dirty="0" smtClean="0">
                <a:solidFill>
                  <a:srgbClr val="000000"/>
                </a:solidFill>
                <a:latin typeface="Arial"/>
                <a:ea typeface="Geneva" charset="0"/>
                <a:cs typeface="Geneva" charset="0"/>
              </a:rPr>
              <a:t>Labor für klimaabhängige, langfristige Test an Batteriesystemen und Einbindung in die Power </a:t>
            </a:r>
            <a:r>
              <a:rPr lang="de-DE" sz="1200" dirty="0" err="1" smtClean="0">
                <a:solidFill>
                  <a:srgbClr val="000000"/>
                </a:solidFill>
                <a:latin typeface="Arial"/>
                <a:ea typeface="Geneva" charset="0"/>
                <a:cs typeface="Geneva" charset="0"/>
              </a:rPr>
              <a:t>Rail</a:t>
            </a:r>
            <a:endParaRPr lang="de-DE" sz="1200" dirty="0">
              <a:solidFill>
                <a:srgbClr val="000000"/>
              </a:solidFill>
              <a:latin typeface="Arial"/>
              <a:ea typeface="Geneva" charset="0"/>
              <a:cs typeface="Geneva" charset="0"/>
            </a:endParaRPr>
          </a:p>
        </p:txBody>
      </p:sp>
      <p:sp>
        <p:nvSpPr>
          <p:cNvPr id="16" name="Textfeld 15"/>
          <p:cNvSpPr txBox="1"/>
          <p:nvPr/>
        </p:nvSpPr>
        <p:spPr>
          <a:xfrm>
            <a:off x="276658" y="4998367"/>
            <a:ext cx="41044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200" dirty="0" smtClean="0">
                <a:solidFill>
                  <a:srgbClr val="000000"/>
                </a:solidFill>
                <a:latin typeface="Arial"/>
                <a:ea typeface="Geneva" charset="0"/>
                <a:cs typeface="Geneva" charset="0"/>
              </a:rPr>
              <a:t>Labor für Formierung, Charakterisierung und Test von Zellen und Modulen</a:t>
            </a:r>
            <a:endParaRPr lang="de-DE" sz="1200" dirty="0">
              <a:solidFill>
                <a:srgbClr val="000000"/>
              </a:solidFill>
              <a:latin typeface="Arial"/>
              <a:ea typeface="Geneva" charset="0"/>
              <a:cs typeface="Geneva" charset="0"/>
            </a:endParaRPr>
          </a:p>
        </p:txBody>
      </p:sp>
      <p:pic>
        <p:nvPicPr>
          <p:cNvPr id="19" name="Grafik 1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5517232"/>
            <a:ext cx="1012236" cy="758200"/>
          </a:xfrm>
          <a:prstGeom prst="rect">
            <a:avLst/>
          </a:prstGeom>
        </p:spPr>
      </p:pic>
      <p:pic>
        <p:nvPicPr>
          <p:cNvPr id="20" name="Grafik 1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672" y="5739704"/>
            <a:ext cx="1564432" cy="3739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57795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1"/>
          <p:cNvSpPr>
            <a:spLocks noGrp="1"/>
          </p:cNvSpPr>
          <p:nvPr>
            <p:ph type="ctrTitle"/>
          </p:nvPr>
        </p:nvSpPr>
        <p:spPr>
          <a:xfrm>
            <a:off x="251521" y="260648"/>
            <a:ext cx="7920879" cy="792088"/>
          </a:xfrm>
        </p:spPr>
        <p:txBody>
          <a:bodyPr/>
          <a:lstStyle/>
          <a:p>
            <a:r>
              <a:rPr lang="de-DE" dirty="0">
                <a:ea typeface="Geneva"/>
                <a:cs typeface="Geneva"/>
              </a:rPr>
              <a:t>Projekt </a:t>
            </a:r>
            <a:r>
              <a:rPr lang="de-DE" dirty="0">
                <a:solidFill>
                  <a:srgbClr val="C00000"/>
                </a:solidFill>
                <a:ea typeface="Geneva"/>
                <a:cs typeface="Geneva"/>
              </a:rPr>
              <a:t>CompStor</a:t>
            </a:r>
            <a:r>
              <a:rPr lang="de-DE" dirty="0">
                <a:ea typeface="Geneva"/>
                <a:cs typeface="Geneva"/>
              </a:rPr>
              <a:t>: Ausbau </a:t>
            </a:r>
            <a:r>
              <a:rPr lang="de-DE" dirty="0" smtClean="0">
                <a:ea typeface="Geneva"/>
                <a:cs typeface="Geneva"/>
              </a:rPr>
              <a:t>am TZE</a:t>
            </a:r>
            <a:br>
              <a:rPr lang="de-DE" dirty="0" smtClean="0">
                <a:ea typeface="Geneva"/>
                <a:cs typeface="Geneva"/>
              </a:rPr>
            </a:br>
            <a:r>
              <a:rPr lang="de-DE" b="0" kern="12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Aufbau und Test von Batterietechnologien (</a:t>
            </a:r>
            <a:r>
              <a:rPr lang="de-DE" kern="12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Power </a:t>
            </a:r>
            <a:r>
              <a:rPr lang="de-DE" kern="1200" dirty="0" err="1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Rail</a:t>
            </a:r>
            <a:r>
              <a:rPr lang="de-DE" sz="1800" b="0" kern="12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)</a:t>
            </a:r>
            <a:endParaRPr lang="de-DE" dirty="0"/>
          </a:p>
        </p:txBody>
      </p:sp>
      <p:grpSp>
        <p:nvGrpSpPr>
          <p:cNvPr id="9" name="Gruppieren 8"/>
          <p:cNvGrpSpPr/>
          <p:nvPr/>
        </p:nvGrpSpPr>
        <p:grpSpPr>
          <a:xfrm>
            <a:off x="433665" y="1690234"/>
            <a:ext cx="8208912" cy="3927595"/>
            <a:chOff x="251520" y="2312936"/>
            <a:chExt cx="7128792" cy="3927595"/>
          </a:xfrm>
          <a:effectLst>
            <a:outerShdw blurRad="215900" dir="8640000" algn="tl" rotWithShape="0">
              <a:prstClr val="black">
                <a:alpha val="30000"/>
              </a:prstClr>
            </a:outerShdw>
          </a:effectLst>
        </p:grpSpPr>
        <p:sp>
          <p:nvSpPr>
            <p:cNvPr id="10" name="Pfeil nach links und rechts 9"/>
            <p:cNvSpPr/>
            <p:nvPr/>
          </p:nvSpPr>
          <p:spPr>
            <a:xfrm>
              <a:off x="251520" y="3284984"/>
              <a:ext cx="7128792" cy="360000"/>
            </a:xfrm>
            <a:prstGeom prst="leftRightArrow">
              <a:avLst/>
            </a:prstGeom>
            <a:solidFill>
              <a:srgbClr val="FFFF00"/>
            </a:solidFill>
            <a:ln>
              <a:solidFill>
                <a:srgbClr val="002060"/>
              </a:solidFill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  <a:softEdge rad="12700"/>
            </a:effectLst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sz="1000" b="1" dirty="0" smtClean="0">
                  <a:solidFill>
                    <a:srgbClr val="C00000"/>
                  </a:solidFill>
                </a:rPr>
                <a:t>Power </a:t>
              </a:r>
              <a:r>
                <a:rPr lang="de-DE" sz="1000" b="1" dirty="0" err="1" smtClean="0">
                  <a:solidFill>
                    <a:srgbClr val="C00000"/>
                  </a:solidFill>
                </a:rPr>
                <a:t>Rail</a:t>
              </a:r>
              <a:endParaRPr lang="de-DE" sz="1000" b="1" dirty="0">
                <a:solidFill>
                  <a:srgbClr val="C00000"/>
                </a:solidFill>
              </a:endParaRPr>
            </a:p>
          </p:txBody>
        </p:sp>
        <p:grpSp>
          <p:nvGrpSpPr>
            <p:cNvPr id="11" name="Gruppieren 10"/>
            <p:cNvGrpSpPr/>
            <p:nvPr/>
          </p:nvGrpSpPr>
          <p:grpSpPr>
            <a:xfrm>
              <a:off x="405106" y="2312936"/>
              <a:ext cx="6830152" cy="3927595"/>
              <a:chOff x="405106" y="2312936"/>
              <a:chExt cx="6830152" cy="3927595"/>
            </a:xfrm>
          </p:grpSpPr>
          <p:grpSp>
            <p:nvGrpSpPr>
              <p:cNvPr id="12" name="Gruppieren 11"/>
              <p:cNvGrpSpPr/>
              <p:nvPr/>
            </p:nvGrpSpPr>
            <p:grpSpPr>
              <a:xfrm>
                <a:off x="820942" y="2348880"/>
                <a:ext cx="1296000" cy="1008112"/>
                <a:chOff x="755576" y="2456872"/>
                <a:chExt cx="1440000" cy="1008112"/>
              </a:xfrm>
            </p:grpSpPr>
            <p:sp>
              <p:nvSpPr>
                <p:cNvPr id="42" name="Textfeld 41"/>
                <p:cNvSpPr txBox="1"/>
                <p:nvPr/>
              </p:nvSpPr>
              <p:spPr>
                <a:xfrm>
                  <a:off x="755576" y="2456872"/>
                  <a:ext cx="1440000" cy="400110"/>
                </a:xfrm>
                <a:prstGeom prst="rect">
                  <a:avLst/>
                </a:prstGeom>
                <a:solidFill>
                  <a:srgbClr val="0070C0"/>
                </a:solidFill>
                <a:ln>
                  <a:solidFill>
                    <a:srgbClr val="002060"/>
                  </a:solidFill>
                </a:ln>
              </p:spPr>
              <p:style>
                <a:lnRef idx="3">
                  <a:schemeClr val="lt1"/>
                </a:lnRef>
                <a:fillRef idx="1">
                  <a:schemeClr val="accent3"/>
                </a:fillRef>
                <a:effectRef idx="1">
                  <a:schemeClr val="accent3"/>
                </a:effectRef>
                <a:fontRef idx="minor">
                  <a:schemeClr val="lt1"/>
                </a:fontRef>
              </p:style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de-DE" sz="1000" b="1" dirty="0" smtClean="0">
                      <a:solidFill>
                        <a:srgbClr val="FFFFFF"/>
                      </a:solidFill>
                    </a:rPr>
                    <a:t>26 kWp</a:t>
                  </a:r>
                </a:p>
                <a:p>
                  <a:pPr algn="ctr"/>
                  <a:r>
                    <a:rPr lang="de-DE" sz="1000" b="1" dirty="0" smtClean="0">
                      <a:solidFill>
                        <a:srgbClr val="FFFFFF"/>
                      </a:solidFill>
                    </a:rPr>
                    <a:t>Photovoltaik</a:t>
                  </a:r>
                  <a:endParaRPr lang="de-DE" sz="1000" b="1" dirty="0">
                    <a:solidFill>
                      <a:srgbClr val="FFFFFF"/>
                    </a:solidFill>
                  </a:endParaRPr>
                </a:p>
              </p:txBody>
            </p:sp>
            <p:sp>
              <p:nvSpPr>
                <p:cNvPr id="43" name="Pfeil nach unten 42"/>
                <p:cNvSpPr/>
                <p:nvPr/>
              </p:nvSpPr>
              <p:spPr>
                <a:xfrm>
                  <a:off x="1295576" y="2924984"/>
                  <a:ext cx="360000" cy="540000"/>
                </a:xfrm>
                <a:prstGeom prst="downArrow">
                  <a:avLst/>
                </a:prstGeom>
                <a:solidFill>
                  <a:srgbClr val="FFFF00"/>
                </a:solidFill>
                <a:ln>
                  <a:solidFill>
                    <a:srgbClr val="002060"/>
                  </a:solidFill>
                </a:ln>
                <a:effectLst>
                  <a:outerShdw blurRad="40000" dist="20000" dir="5400000" rotWithShape="0">
                    <a:srgbClr val="000000">
                      <a:alpha val="38000"/>
                    </a:srgbClr>
                  </a:outerShdw>
                  <a:softEdge rad="12700"/>
                </a:effectLst>
              </p:spPr>
              <p:style>
                <a:lnRef idx="3">
                  <a:schemeClr val="lt1"/>
                </a:lnRef>
                <a:fillRef idx="1">
                  <a:schemeClr val="accent3"/>
                </a:fillRef>
                <a:effectRef idx="1">
                  <a:schemeClr val="accent3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 sz="1000" b="1">
                    <a:solidFill>
                      <a:srgbClr val="C00000"/>
                    </a:solidFill>
                  </a:endParaRPr>
                </a:p>
              </p:txBody>
            </p:sp>
          </p:grpSp>
          <p:grpSp>
            <p:nvGrpSpPr>
              <p:cNvPr id="13" name="Gruppieren 12"/>
              <p:cNvGrpSpPr/>
              <p:nvPr/>
            </p:nvGrpSpPr>
            <p:grpSpPr>
              <a:xfrm>
                <a:off x="2411904" y="2348880"/>
                <a:ext cx="1296000" cy="1008112"/>
                <a:chOff x="2346539" y="2348880"/>
                <a:chExt cx="1440000" cy="1008112"/>
              </a:xfrm>
            </p:grpSpPr>
            <p:sp>
              <p:nvSpPr>
                <p:cNvPr id="40" name="Textfeld 39"/>
                <p:cNvSpPr txBox="1"/>
                <p:nvPr/>
              </p:nvSpPr>
              <p:spPr>
                <a:xfrm>
                  <a:off x="2346539" y="2348880"/>
                  <a:ext cx="1440000" cy="400110"/>
                </a:xfrm>
                <a:prstGeom prst="rect">
                  <a:avLst/>
                </a:prstGeom>
                <a:solidFill>
                  <a:srgbClr val="C00000"/>
                </a:solidFill>
                <a:ln>
                  <a:solidFill>
                    <a:srgbClr val="002060"/>
                  </a:solidFill>
                </a:ln>
              </p:spPr>
              <p:style>
                <a:lnRef idx="3">
                  <a:schemeClr val="lt1"/>
                </a:lnRef>
                <a:fillRef idx="1">
                  <a:schemeClr val="accent3"/>
                </a:fillRef>
                <a:effectRef idx="1">
                  <a:schemeClr val="accent3"/>
                </a:effectRef>
                <a:fontRef idx="minor">
                  <a:schemeClr val="lt1"/>
                </a:fontRef>
              </p:style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de-DE" sz="1000" b="1" dirty="0" smtClean="0">
                      <a:solidFill>
                        <a:srgbClr val="FFFFFF"/>
                      </a:solidFill>
                    </a:rPr>
                    <a:t>25 kWp</a:t>
                  </a:r>
                </a:p>
                <a:p>
                  <a:pPr algn="ctr"/>
                  <a:r>
                    <a:rPr lang="de-DE" sz="1000" b="1" dirty="0" smtClean="0">
                      <a:solidFill>
                        <a:srgbClr val="FFFFFF"/>
                      </a:solidFill>
                    </a:rPr>
                    <a:t>Photovoltaik</a:t>
                  </a:r>
                  <a:endParaRPr lang="de-DE" sz="1000" b="1" dirty="0">
                    <a:solidFill>
                      <a:srgbClr val="FFFFFF"/>
                    </a:solidFill>
                  </a:endParaRPr>
                </a:p>
              </p:txBody>
            </p:sp>
            <p:sp>
              <p:nvSpPr>
                <p:cNvPr id="41" name="Pfeil nach unten 40"/>
                <p:cNvSpPr/>
                <p:nvPr/>
              </p:nvSpPr>
              <p:spPr>
                <a:xfrm>
                  <a:off x="2886539" y="2816992"/>
                  <a:ext cx="360000" cy="540000"/>
                </a:xfrm>
                <a:prstGeom prst="downArrow">
                  <a:avLst/>
                </a:prstGeom>
                <a:solidFill>
                  <a:srgbClr val="FFFF00"/>
                </a:solidFill>
                <a:ln>
                  <a:solidFill>
                    <a:srgbClr val="002060"/>
                  </a:solidFill>
                </a:ln>
                <a:effectLst>
                  <a:outerShdw blurRad="40000" dist="20000" dir="5400000" rotWithShape="0">
                    <a:srgbClr val="000000">
                      <a:alpha val="38000"/>
                    </a:srgbClr>
                  </a:outerShdw>
                  <a:softEdge rad="12700"/>
                </a:effectLst>
              </p:spPr>
              <p:style>
                <a:lnRef idx="3">
                  <a:schemeClr val="lt1"/>
                </a:lnRef>
                <a:fillRef idx="1">
                  <a:schemeClr val="accent3"/>
                </a:fillRef>
                <a:effectRef idx="1">
                  <a:schemeClr val="accent3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 sz="1000" b="1">
                    <a:solidFill>
                      <a:srgbClr val="C00000"/>
                    </a:solidFill>
                  </a:endParaRPr>
                </a:p>
              </p:txBody>
            </p:sp>
          </p:grpSp>
          <p:grpSp>
            <p:nvGrpSpPr>
              <p:cNvPr id="14" name="Gruppieren 13"/>
              <p:cNvGrpSpPr/>
              <p:nvPr/>
            </p:nvGrpSpPr>
            <p:grpSpPr>
              <a:xfrm>
                <a:off x="5939258" y="2312936"/>
                <a:ext cx="1296000" cy="1008112"/>
                <a:chOff x="1954716" y="2474952"/>
                <a:chExt cx="1440000" cy="1008112"/>
              </a:xfrm>
            </p:grpSpPr>
            <p:sp>
              <p:nvSpPr>
                <p:cNvPr id="38" name="Textfeld 37"/>
                <p:cNvSpPr txBox="1"/>
                <p:nvPr/>
              </p:nvSpPr>
              <p:spPr>
                <a:xfrm>
                  <a:off x="1954716" y="2474952"/>
                  <a:ext cx="1440000" cy="400110"/>
                </a:xfrm>
                <a:prstGeom prst="rect">
                  <a:avLst/>
                </a:prstGeom>
                <a:solidFill>
                  <a:srgbClr val="0070C0"/>
                </a:solidFill>
                <a:ln>
                  <a:solidFill>
                    <a:srgbClr val="002060"/>
                  </a:solidFill>
                </a:ln>
              </p:spPr>
              <p:style>
                <a:lnRef idx="3">
                  <a:schemeClr val="lt1"/>
                </a:lnRef>
                <a:fillRef idx="1">
                  <a:schemeClr val="accent3"/>
                </a:fillRef>
                <a:effectRef idx="1">
                  <a:schemeClr val="accent3"/>
                </a:effectRef>
                <a:fontRef idx="minor">
                  <a:schemeClr val="lt1"/>
                </a:fontRef>
              </p:style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de-DE" sz="1000" b="1" dirty="0" smtClean="0">
                      <a:solidFill>
                        <a:srgbClr val="FFFFFF"/>
                      </a:solidFill>
                    </a:rPr>
                    <a:t>2 – 8 </a:t>
                  </a:r>
                  <a:r>
                    <a:rPr lang="de-DE" sz="1000" b="1" dirty="0" err="1" smtClean="0">
                      <a:solidFill>
                        <a:srgbClr val="FFFFFF"/>
                      </a:solidFill>
                    </a:rPr>
                    <a:t>kW</a:t>
                  </a:r>
                  <a:r>
                    <a:rPr lang="de-DE" sz="1000" b="1" baseline="-25000" dirty="0" err="1" smtClean="0">
                      <a:solidFill>
                        <a:srgbClr val="FFFFFF"/>
                      </a:solidFill>
                    </a:rPr>
                    <a:t>el</a:t>
                  </a:r>
                  <a:endParaRPr lang="de-DE" sz="1000" b="1" baseline="-25000" dirty="0" smtClean="0">
                    <a:solidFill>
                      <a:srgbClr val="FFFFFF"/>
                    </a:solidFill>
                  </a:endParaRPr>
                </a:p>
                <a:p>
                  <a:pPr algn="ctr"/>
                  <a:r>
                    <a:rPr lang="de-DE" sz="1000" b="1" dirty="0" smtClean="0">
                      <a:solidFill>
                        <a:srgbClr val="FFFFFF"/>
                      </a:solidFill>
                    </a:rPr>
                    <a:t>BHKW</a:t>
                  </a:r>
                  <a:endParaRPr lang="de-DE" sz="1000" b="1" dirty="0">
                    <a:solidFill>
                      <a:srgbClr val="FFFFFF"/>
                    </a:solidFill>
                  </a:endParaRPr>
                </a:p>
              </p:txBody>
            </p:sp>
            <p:sp>
              <p:nvSpPr>
                <p:cNvPr id="39" name="Pfeil nach unten 38"/>
                <p:cNvSpPr/>
                <p:nvPr/>
              </p:nvSpPr>
              <p:spPr>
                <a:xfrm>
                  <a:off x="2494716" y="2943064"/>
                  <a:ext cx="360000" cy="540000"/>
                </a:xfrm>
                <a:prstGeom prst="downArrow">
                  <a:avLst/>
                </a:prstGeom>
                <a:solidFill>
                  <a:srgbClr val="FFFF00"/>
                </a:solidFill>
                <a:ln>
                  <a:solidFill>
                    <a:srgbClr val="002060"/>
                  </a:solidFill>
                </a:ln>
                <a:effectLst>
                  <a:outerShdw blurRad="40000" dist="20000" dir="5400000" rotWithShape="0">
                    <a:srgbClr val="000000">
                      <a:alpha val="38000"/>
                    </a:srgbClr>
                  </a:outerShdw>
                  <a:softEdge rad="12700"/>
                </a:effectLst>
              </p:spPr>
              <p:style>
                <a:lnRef idx="3">
                  <a:schemeClr val="lt1"/>
                </a:lnRef>
                <a:fillRef idx="1">
                  <a:schemeClr val="accent3"/>
                </a:fillRef>
                <a:effectRef idx="1">
                  <a:schemeClr val="accent3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 sz="1000" b="1">
                    <a:solidFill>
                      <a:srgbClr val="C00000"/>
                    </a:solidFill>
                  </a:endParaRPr>
                </a:p>
              </p:txBody>
            </p:sp>
          </p:grpSp>
          <p:sp>
            <p:nvSpPr>
              <p:cNvPr id="15" name="Pfeil nach oben und unten 14"/>
              <p:cNvSpPr/>
              <p:nvPr/>
            </p:nvSpPr>
            <p:spPr>
              <a:xfrm>
                <a:off x="899592" y="3573016"/>
                <a:ext cx="307028" cy="540000"/>
              </a:xfrm>
              <a:prstGeom prst="upDownArrow">
                <a:avLst/>
              </a:prstGeom>
              <a:solidFill>
                <a:srgbClr val="FFFF00"/>
              </a:solidFill>
              <a:ln>
                <a:solidFill>
                  <a:srgbClr val="002060"/>
                </a:solidFill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  <a:softEdge rad="12700"/>
              </a:effectLst>
            </p:spPr>
            <p:style>
              <a:lnRef idx="3">
                <a:schemeClr val="lt1"/>
              </a:lnRef>
              <a:fillRef idx="1">
                <a:schemeClr val="accent3"/>
              </a:fillRef>
              <a:effectRef idx="1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sz="1000" b="1">
                  <a:solidFill>
                    <a:srgbClr val="C00000"/>
                  </a:solidFill>
                </a:endParaRPr>
              </a:p>
            </p:txBody>
          </p:sp>
          <p:grpSp>
            <p:nvGrpSpPr>
              <p:cNvPr id="16" name="Gruppieren 15"/>
              <p:cNvGrpSpPr/>
              <p:nvPr/>
            </p:nvGrpSpPr>
            <p:grpSpPr>
              <a:xfrm>
                <a:off x="1259632" y="3573016"/>
                <a:ext cx="1296000" cy="2510863"/>
                <a:chOff x="1763832" y="3573016"/>
                <a:chExt cx="1296000" cy="2510863"/>
              </a:xfrm>
            </p:grpSpPr>
            <p:sp>
              <p:nvSpPr>
                <p:cNvPr id="36" name="Textfeld 35"/>
                <p:cNvSpPr txBox="1"/>
                <p:nvPr/>
              </p:nvSpPr>
              <p:spPr>
                <a:xfrm>
                  <a:off x="1763832" y="5683769"/>
                  <a:ext cx="1296000" cy="400110"/>
                </a:xfrm>
                <a:prstGeom prst="rect">
                  <a:avLst/>
                </a:prstGeom>
                <a:solidFill>
                  <a:srgbClr val="0070C0"/>
                </a:solidFill>
                <a:ln>
                  <a:solidFill>
                    <a:srgbClr val="002060"/>
                  </a:solidFill>
                </a:ln>
              </p:spPr>
              <p:style>
                <a:lnRef idx="3">
                  <a:schemeClr val="lt1"/>
                </a:lnRef>
                <a:fillRef idx="1">
                  <a:schemeClr val="accent3"/>
                </a:fillRef>
                <a:effectRef idx="1">
                  <a:schemeClr val="accent3"/>
                </a:effectRef>
                <a:fontRef idx="minor">
                  <a:schemeClr val="lt1"/>
                </a:fontRef>
              </p:style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de-DE" sz="1000" b="1" dirty="0" smtClean="0">
                      <a:solidFill>
                        <a:srgbClr val="FFFFFF"/>
                      </a:solidFill>
                    </a:rPr>
                    <a:t>3kW / 2,3 kWh</a:t>
                  </a:r>
                  <a:endParaRPr lang="de-DE" sz="1000" b="1" baseline="-25000" dirty="0" smtClean="0">
                    <a:solidFill>
                      <a:srgbClr val="FFFFFF"/>
                    </a:solidFill>
                  </a:endParaRPr>
                </a:p>
                <a:p>
                  <a:pPr algn="ctr"/>
                  <a:r>
                    <a:rPr lang="de-DE" sz="1000" b="1" dirty="0" smtClean="0">
                      <a:solidFill>
                        <a:srgbClr val="FFFFFF"/>
                      </a:solidFill>
                    </a:rPr>
                    <a:t>Li-Ionen </a:t>
                  </a:r>
                  <a:r>
                    <a:rPr lang="de-DE" sz="1000" b="1" dirty="0" err="1" smtClean="0">
                      <a:solidFill>
                        <a:srgbClr val="FFFFFF"/>
                      </a:solidFill>
                    </a:rPr>
                    <a:t>Titanat</a:t>
                  </a:r>
                  <a:endParaRPr lang="de-DE" sz="1000" b="1" dirty="0">
                    <a:solidFill>
                      <a:srgbClr val="FFFFFF"/>
                    </a:solidFill>
                  </a:endParaRPr>
                </a:p>
              </p:txBody>
            </p:sp>
            <p:sp>
              <p:nvSpPr>
                <p:cNvPr id="37" name="Pfeil nach oben und unten 36"/>
                <p:cNvSpPr/>
                <p:nvPr/>
              </p:nvSpPr>
              <p:spPr>
                <a:xfrm>
                  <a:off x="2699832" y="3573016"/>
                  <a:ext cx="360000" cy="2088232"/>
                </a:xfrm>
                <a:prstGeom prst="upDownArrow">
                  <a:avLst/>
                </a:prstGeom>
                <a:solidFill>
                  <a:srgbClr val="FFFF00"/>
                </a:solidFill>
                <a:ln>
                  <a:solidFill>
                    <a:srgbClr val="002060"/>
                  </a:solidFill>
                </a:ln>
                <a:effectLst>
                  <a:outerShdw blurRad="40000" dist="20000" dir="5400000" rotWithShape="0">
                    <a:srgbClr val="000000">
                      <a:alpha val="38000"/>
                    </a:srgbClr>
                  </a:outerShdw>
                  <a:softEdge rad="12700"/>
                </a:effectLst>
              </p:spPr>
              <p:style>
                <a:lnRef idx="3">
                  <a:schemeClr val="lt1"/>
                </a:lnRef>
                <a:fillRef idx="1">
                  <a:schemeClr val="accent3"/>
                </a:fillRef>
                <a:effectRef idx="1">
                  <a:schemeClr val="accent3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 sz="1000" b="1">
                    <a:solidFill>
                      <a:srgbClr val="C00000"/>
                    </a:solidFill>
                  </a:endParaRPr>
                </a:p>
              </p:txBody>
            </p:sp>
          </p:grpSp>
          <p:sp>
            <p:nvSpPr>
              <p:cNvPr id="17" name="Textfeld 16"/>
              <p:cNvSpPr txBox="1"/>
              <p:nvPr/>
            </p:nvSpPr>
            <p:spPr>
              <a:xfrm>
                <a:off x="405106" y="4181018"/>
                <a:ext cx="1296000" cy="400110"/>
              </a:xfrm>
              <a:prstGeom prst="rect">
                <a:avLst/>
              </a:prstGeom>
              <a:solidFill>
                <a:srgbClr val="0070C0"/>
              </a:solidFill>
              <a:ln>
                <a:solidFill>
                  <a:srgbClr val="002060"/>
                </a:solidFill>
              </a:ln>
            </p:spPr>
            <p:style>
              <a:lnRef idx="3">
                <a:schemeClr val="lt1"/>
              </a:lnRef>
              <a:fillRef idx="1">
                <a:schemeClr val="accent3"/>
              </a:fillRef>
              <a:effectRef idx="1">
                <a:schemeClr val="accent3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/>
              <a:p>
                <a:pPr algn="ctr"/>
                <a:r>
                  <a:rPr lang="de-DE" sz="1000" b="1" dirty="0" smtClean="0">
                    <a:solidFill>
                      <a:srgbClr val="FFFFFF"/>
                    </a:solidFill>
                  </a:rPr>
                  <a:t>10 kW / 100 kWh</a:t>
                </a:r>
              </a:p>
              <a:p>
                <a:pPr algn="ctr"/>
                <a:r>
                  <a:rPr lang="de-DE" sz="1000" b="1" dirty="0" err="1" smtClean="0">
                    <a:solidFill>
                      <a:srgbClr val="FFFFFF"/>
                    </a:solidFill>
                  </a:rPr>
                  <a:t>Redox</a:t>
                </a:r>
                <a:r>
                  <a:rPr lang="de-DE" sz="1000" b="1" dirty="0" smtClean="0">
                    <a:solidFill>
                      <a:srgbClr val="FFFFFF"/>
                    </a:solidFill>
                  </a:rPr>
                  <a:t>-Flow</a:t>
                </a:r>
                <a:endParaRPr lang="de-DE" sz="1000" b="1" dirty="0">
                  <a:solidFill>
                    <a:srgbClr val="FFFFFF"/>
                  </a:solidFill>
                </a:endParaRPr>
              </a:p>
            </p:txBody>
          </p:sp>
          <p:grpSp>
            <p:nvGrpSpPr>
              <p:cNvPr id="18" name="Gruppieren 17"/>
              <p:cNvGrpSpPr/>
              <p:nvPr/>
            </p:nvGrpSpPr>
            <p:grpSpPr>
              <a:xfrm>
                <a:off x="2627784" y="3573016"/>
                <a:ext cx="1296000" cy="1152128"/>
                <a:chOff x="3420016" y="3573016"/>
                <a:chExt cx="1296000" cy="1152128"/>
              </a:xfrm>
            </p:grpSpPr>
            <p:sp>
              <p:nvSpPr>
                <p:cNvPr id="34" name="Textfeld 33"/>
                <p:cNvSpPr txBox="1"/>
                <p:nvPr/>
              </p:nvSpPr>
              <p:spPr>
                <a:xfrm>
                  <a:off x="3420016" y="4171146"/>
                  <a:ext cx="1296000" cy="553998"/>
                </a:xfrm>
                <a:prstGeom prst="rect">
                  <a:avLst/>
                </a:prstGeom>
                <a:solidFill>
                  <a:srgbClr val="C00000"/>
                </a:solidFill>
                <a:ln>
                  <a:solidFill>
                    <a:srgbClr val="002060"/>
                  </a:solidFill>
                </a:ln>
              </p:spPr>
              <p:style>
                <a:lnRef idx="3">
                  <a:schemeClr val="lt1"/>
                </a:lnRef>
                <a:fillRef idx="1">
                  <a:schemeClr val="accent3"/>
                </a:fillRef>
                <a:effectRef idx="1">
                  <a:schemeClr val="accent3"/>
                </a:effectRef>
                <a:fontRef idx="minor">
                  <a:schemeClr val="lt1"/>
                </a:fontRef>
              </p:style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de-DE" sz="1000" b="1" dirty="0" smtClean="0">
                      <a:solidFill>
                        <a:srgbClr val="FFFFFF"/>
                      </a:solidFill>
                    </a:rPr>
                    <a:t>64 kW + 6 kW</a:t>
                  </a:r>
                </a:p>
                <a:p>
                  <a:pPr algn="ctr"/>
                  <a:r>
                    <a:rPr lang="de-DE" sz="1000" b="1" dirty="0" smtClean="0">
                      <a:solidFill>
                        <a:srgbClr val="FFFFFF"/>
                      </a:solidFill>
                    </a:rPr>
                    <a:t>Prüfstände</a:t>
                  </a:r>
                </a:p>
                <a:p>
                  <a:pPr algn="ctr"/>
                  <a:r>
                    <a:rPr lang="de-DE" sz="1000" b="1" dirty="0" smtClean="0">
                      <a:solidFill>
                        <a:srgbClr val="FFFFFF"/>
                      </a:solidFill>
                    </a:rPr>
                    <a:t>Li-Ionen, BHKW</a:t>
                  </a:r>
                  <a:endParaRPr lang="de-DE" sz="1000" b="1" dirty="0">
                    <a:solidFill>
                      <a:srgbClr val="FFFFFF"/>
                    </a:solidFill>
                  </a:endParaRPr>
                </a:p>
              </p:txBody>
            </p:sp>
            <p:sp>
              <p:nvSpPr>
                <p:cNvPr id="35" name="Pfeil nach oben und unten 34"/>
                <p:cNvSpPr/>
                <p:nvPr/>
              </p:nvSpPr>
              <p:spPr>
                <a:xfrm>
                  <a:off x="3903278" y="3573016"/>
                  <a:ext cx="307028" cy="540000"/>
                </a:xfrm>
                <a:prstGeom prst="upDownArrow">
                  <a:avLst/>
                </a:prstGeom>
                <a:solidFill>
                  <a:srgbClr val="FFFF00"/>
                </a:solidFill>
                <a:ln>
                  <a:solidFill>
                    <a:srgbClr val="002060"/>
                  </a:solidFill>
                </a:ln>
                <a:effectLst>
                  <a:outerShdw blurRad="40000" dist="20000" dir="5400000" rotWithShape="0">
                    <a:srgbClr val="000000">
                      <a:alpha val="38000"/>
                    </a:srgbClr>
                  </a:outerShdw>
                  <a:softEdge rad="12700"/>
                </a:effectLst>
              </p:spPr>
              <p:style>
                <a:lnRef idx="3">
                  <a:schemeClr val="lt1"/>
                </a:lnRef>
                <a:fillRef idx="1">
                  <a:schemeClr val="accent3"/>
                </a:fillRef>
                <a:effectRef idx="1">
                  <a:schemeClr val="accent3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 sz="1000" b="1">
                    <a:solidFill>
                      <a:srgbClr val="C00000"/>
                    </a:solidFill>
                  </a:endParaRPr>
                </a:p>
              </p:txBody>
            </p:sp>
          </p:grpSp>
          <p:grpSp>
            <p:nvGrpSpPr>
              <p:cNvPr id="19" name="Gruppieren 18"/>
              <p:cNvGrpSpPr/>
              <p:nvPr/>
            </p:nvGrpSpPr>
            <p:grpSpPr>
              <a:xfrm>
                <a:off x="3059832" y="3573016"/>
                <a:ext cx="1296000" cy="1850142"/>
                <a:chOff x="3996040" y="3573016"/>
                <a:chExt cx="1296000" cy="1850142"/>
              </a:xfrm>
            </p:grpSpPr>
            <p:sp>
              <p:nvSpPr>
                <p:cNvPr id="32" name="Pfeil nach oben und unten 31"/>
                <p:cNvSpPr/>
                <p:nvPr/>
              </p:nvSpPr>
              <p:spPr>
                <a:xfrm>
                  <a:off x="4932040" y="3573016"/>
                  <a:ext cx="360000" cy="1224136"/>
                </a:xfrm>
                <a:prstGeom prst="upDownArrow">
                  <a:avLst/>
                </a:prstGeom>
                <a:solidFill>
                  <a:srgbClr val="FFFF00"/>
                </a:solidFill>
                <a:ln>
                  <a:solidFill>
                    <a:srgbClr val="002060"/>
                  </a:solidFill>
                </a:ln>
                <a:effectLst>
                  <a:outerShdw blurRad="40000" dist="20000" dir="5400000" rotWithShape="0">
                    <a:srgbClr val="000000">
                      <a:alpha val="38000"/>
                    </a:srgbClr>
                  </a:outerShdw>
                  <a:softEdge rad="12700"/>
                </a:effectLst>
              </p:spPr>
              <p:style>
                <a:lnRef idx="3">
                  <a:schemeClr val="lt1"/>
                </a:lnRef>
                <a:fillRef idx="1">
                  <a:schemeClr val="accent3"/>
                </a:fillRef>
                <a:effectRef idx="1">
                  <a:schemeClr val="accent3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 sz="1000" b="1">
                    <a:solidFill>
                      <a:srgbClr val="C00000"/>
                    </a:solidFill>
                  </a:endParaRPr>
                </a:p>
              </p:txBody>
            </p:sp>
            <p:sp>
              <p:nvSpPr>
                <p:cNvPr id="33" name="Textfeld 32"/>
                <p:cNvSpPr txBox="1"/>
                <p:nvPr/>
              </p:nvSpPr>
              <p:spPr>
                <a:xfrm>
                  <a:off x="3996040" y="4869160"/>
                  <a:ext cx="1296000" cy="553998"/>
                </a:xfrm>
                <a:prstGeom prst="rect">
                  <a:avLst/>
                </a:prstGeom>
                <a:solidFill>
                  <a:srgbClr val="0070C0"/>
                </a:solidFill>
                <a:ln>
                  <a:solidFill>
                    <a:srgbClr val="002060"/>
                  </a:solidFill>
                </a:ln>
              </p:spPr>
              <p:style>
                <a:lnRef idx="3">
                  <a:schemeClr val="lt1"/>
                </a:lnRef>
                <a:fillRef idx="1">
                  <a:schemeClr val="accent3"/>
                </a:fillRef>
                <a:effectRef idx="1">
                  <a:schemeClr val="accent3"/>
                </a:effectRef>
                <a:fontRef idx="minor">
                  <a:schemeClr val="lt1"/>
                </a:fontRef>
              </p:style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de-DE" sz="1000" b="1" dirty="0" smtClean="0">
                      <a:solidFill>
                        <a:srgbClr val="FFFFFF"/>
                      </a:solidFill>
                    </a:rPr>
                    <a:t>10kW / 10 kWh</a:t>
                  </a:r>
                  <a:endParaRPr lang="de-DE" sz="1000" b="1" baseline="-25000" dirty="0" smtClean="0">
                    <a:solidFill>
                      <a:srgbClr val="FFFFFF"/>
                    </a:solidFill>
                  </a:endParaRPr>
                </a:p>
                <a:p>
                  <a:pPr algn="ctr"/>
                  <a:r>
                    <a:rPr lang="de-DE" sz="1000" b="1" dirty="0" smtClean="0">
                      <a:solidFill>
                        <a:srgbClr val="FFFFFF"/>
                      </a:solidFill>
                    </a:rPr>
                    <a:t>Li-Ionen</a:t>
                  </a:r>
                </a:p>
                <a:p>
                  <a:pPr algn="ctr"/>
                  <a:r>
                    <a:rPr lang="de-DE" sz="1000" b="1" dirty="0" smtClean="0">
                      <a:solidFill>
                        <a:srgbClr val="FFFFFF"/>
                      </a:solidFill>
                    </a:rPr>
                    <a:t>LiFePO4</a:t>
                  </a:r>
                  <a:endParaRPr lang="de-DE" sz="1000" b="1" dirty="0">
                    <a:solidFill>
                      <a:srgbClr val="FFFFFF"/>
                    </a:solidFill>
                  </a:endParaRPr>
                </a:p>
              </p:txBody>
            </p:sp>
          </p:grpSp>
          <p:grpSp>
            <p:nvGrpSpPr>
              <p:cNvPr id="20" name="Gruppieren 19"/>
              <p:cNvGrpSpPr/>
              <p:nvPr/>
            </p:nvGrpSpPr>
            <p:grpSpPr>
              <a:xfrm>
                <a:off x="4860032" y="3573016"/>
                <a:ext cx="1296000" cy="1152128"/>
                <a:chOff x="5436096" y="3573016"/>
                <a:chExt cx="1296000" cy="1152128"/>
              </a:xfrm>
            </p:grpSpPr>
            <p:sp>
              <p:nvSpPr>
                <p:cNvPr id="30" name="Textfeld 29"/>
                <p:cNvSpPr txBox="1"/>
                <p:nvPr/>
              </p:nvSpPr>
              <p:spPr>
                <a:xfrm>
                  <a:off x="5436096" y="4171146"/>
                  <a:ext cx="1296000" cy="553998"/>
                </a:xfrm>
                <a:prstGeom prst="rect">
                  <a:avLst/>
                </a:prstGeom>
                <a:solidFill>
                  <a:srgbClr val="C00000"/>
                </a:solidFill>
                <a:ln>
                  <a:solidFill>
                    <a:srgbClr val="002060"/>
                  </a:solidFill>
                </a:ln>
              </p:spPr>
              <p:style>
                <a:lnRef idx="3">
                  <a:schemeClr val="lt1"/>
                </a:lnRef>
                <a:fillRef idx="1">
                  <a:schemeClr val="accent3"/>
                </a:fillRef>
                <a:effectRef idx="1">
                  <a:schemeClr val="accent3"/>
                </a:effectRef>
                <a:fontRef idx="minor">
                  <a:schemeClr val="lt1"/>
                </a:fontRef>
              </p:style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de-DE" sz="1000" b="1" dirty="0" smtClean="0">
                      <a:solidFill>
                        <a:srgbClr val="FFFFFF"/>
                      </a:solidFill>
                    </a:rPr>
                    <a:t>80 kW / 20 kWh</a:t>
                  </a:r>
                </a:p>
                <a:p>
                  <a:pPr algn="ctr"/>
                  <a:r>
                    <a:rPr lang="de-DE" sz="1000" b="1" dirty="0" smtClean="0">
                      <a:solidFill>
                        <a:srgbClr val="FFFFFF"/>
                      </a:solidFill>
                    </a:rPr>
                    <a:t>Li-Ionen</a:t>
                  </a:r>
                </a:p>
                <a:p>
                  <a:pPr algn="ctr"/>
                  <a:r>
                    <a:rPr lang="de-DE" sz="1000" b="1" dirty="0" err="1" smtClean="0">
                      <a:solidFill>
                        <a:srgbClr val="FFFFFF"/>
                      </a:solidFill>
                    </a:rPr>
                    <a:t>Titanat</a:t>
                  </a:r>
                  <a:r>
                    <a:rPr lang="de-DE" sz="1000" b="1" dirty="0" smtClean="0">
                      <a:solidFill>
                        <a:srgbClr val="FFFFFF"/>
                      </a:solidFill>
                    </a:rPr>
                    <a:t>, schnell</a:t>
                  </a:r>
                </a:p>
              </p:txBody>
            </p:sp>
            <p:sp>
              <p:nvSpPr>
                <p:cNvPr id="31" name="Pfeil nach oben und unten 30"/>
                <p:cNvSpPr/>
                <p:nvPr/>
              </p:nvSpPr>
              <p:spPr>
                <a:xfrm>
                  <a:off x="5930582" y="3573016"/>
                  <a:ext cx="307028" cy="540000"/>
                </a:xfrm>
                <a:prstGeom prst="upDownArrow">
                  <a:avLst/>
                </a:prstGeom>
                <a:solidFill>
                  <a:srgbClr val="FFFF00"/>
                </a:solidFill>
                <a:ln>
                  <a:solidFill>
                    <a:srgbClr val="002060"/>
                  </a:solidFill>
                </a:ln>
                <a:effectLst>
                  <a:outerShdw blurRad="40000" dist="20000" dir="5400000" rotWithShape="0">
                    <a:srgbClr val="000000">
                      <a:alpha val="38000"/>
                    </a:srgbClr>
                  </a:outerShdw>
                  <a:softEdge rad="12700"/>
                </a:effectLst>
              </p:spPr>
              <p:style>
                <a:lnRef idx="3">
                  <a:schemeClr val="lt1"/>
                </a:lnRef>
                <a:fillRef idx="1">
                  <a:schemeClr val="accent3"/>
                </a:fillRef>
                <a:effectRef idx="1">
                  <a:schemeClr val="accent3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 sz="1000" b="1">
                    <a:solidFill>
                      <a:srgbClr val="C00000"/>
                    </a:solidFill>
                  </a:endParaRPr>
                </a:p>
              </p:txBody>
            </p:sp>
          </p:grpSp>
          <p:grpSp>
            <p:nvGrpSpPr>
              <p:cNvPr id="21" name="Gruppieren 20"/>
              <p:cNvGrpSpPr/>
              <p:nvPr/>
            </p:nvGrpSpPr>
            <p:grpSpPr>
              <a:xfrm>
                <a:off x="3491880" y="3573016"/>
                <a:ext cx="1296000" cy="2667515"/>
                <a:chOff x="4013828" y="3573016"/>
                <a:chExt cx="1296000" cy="2667515"/>
              </a:xfrm>
            </p:grpSpPr>
            <p:sp>
              <p:nvSpPr>
                <p:cNvPr id="28" name="Textfeld 27"/>
                <p:cNvSpPr txBox="1"/>
                <p:nvPr/>
              </p:nvSpPr>
              <p:spPr>
                <a:xfrm>
                  <a:off x="4013828" y="5686533"/>
                  <a:ext cx="1296000" cy="553998"/>
                </a:xfrm>
                <a:prstGeom prst="rect">
                  <a:avLst/>
                </a:prstGeom>
                <a:solidFill>
                  <a:srgbClr val="C00000"/>
                </a:solidFill>
                <a:ln>
                  <a:solidFill>
                    <a:srgbClr val="002060"/>
                  </a:solidFill>
                </a:ln>
              </p:spPr>
              <p:style>
                <a:lnRef idx="3">
                  <a:schemeClr val="lt1"/>
                </a:lnRef>
                <a:fillRef idx="1">
                  <a:schemeClr val="accent3"/>
                </a:fillRef>
                <a:effectRef idx="1">
                  <a:schemeClr val="accent3"/>
                </a:effectRef>
                <a:fontRef idx="minor">
                  <a:schemeClr val="lt1"/>
                </a:fontRef>
              </p:style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de-DE" sz="1000" b="1" dirty="0" smtClean="0">
                      <a:solidFill>
                        <a:srgbClr val="FFFFFF"/>
                      </a:solidFill>
                    </a:rPr>
                    <a:t>100 kW / 100 kWh</a:t>
                  </a:r>
                </a:p>
                <a:p>
                  <a:pPr algn="ctr"/>
                  <a:r>
                    <a:rPr lang="de-DE" sz="1000" b="1" dirty="0" smtClean="0">
                      <a:solidFill>
                        <a:srgbClr val="FFFFFF"/>
                      </a:solidFill>
                    </a:rPr>
                    <a:t>Li-Ionen</a:t>
                  </a:r>
                </a:p>
                <a:p>
                  <a:pPr algn="ctr"/>
                  <a:r>
                    <a:rPr lang="de-DE" sz="1000" b="1" dirty="0" smtClean="0">
                      <a:solidFill>
                        <a:srgbClr val="FFFFFF"/>
                      </a:solidFill>
                    </a:rPr>
                    <a:t>Systemspeicher</a:t>
                  </a:r>
                </a:p>
              </p:txBody>
            </p:sp>
            <p:sp>
              <p:nvSpPr>
                <p:cNvPr id="29" name="Pfeil nach oben und unten 28"/>
                <p:cNvSpPr/>
                <p:nvPr/>
              </p:nvSpPr>
              <p:spPr>
                <a:xfrm>
                  <a:off x="4949828" y="3573016"/>
                  <a:ext cx="360000" cy="2088232"/>
                </a:xfrm>
                <a:prstGeom prst="upDownArrow">
                  <a:avLst/>
                </a:prstGeom>
                <a:solidFill>
                  <a:srgbClr val="FFFF00"/>
                </a:solidFill>
                <a:ln>
                  <a:solidFill>
                    <a:srgbClr val="002060"/>
                  </a:solidFill>
                </a:ln>
                <a:effectLst>
                  <a:outerShdw blurRad="40000" dist="20000" dir="5400000" rotWithShape="0">
                    <a:srgbClr val="000000">
                      <a:alpha val="38000"/>
                    </a:srgbClr>
                  </a:outerShdw>
                  <a:softEdge rad="12700"/>
                </a:effectLst>
              </p:spPr>
              <p:style>
                <a:lnRef idx="3">
                  <a:schemeClr val="lt1"/>
                </a:lnRef>
                <a:fillRef idx="1">
                  <a:schemeClr val="accent3"/>
                </a:fillRef>
                <a:effectRef idx="1">
                  <a:schemeClr val="accent3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 sz="1000" b="1">
                    <a:solidFill>
                      <a:srgbClr val="C00000"/>
                    </a:solidFill>
                  </a:endParaRPr>
                </a:p>
              </p:txBody>
            </p:sp>
          </p:grpSp>
          <p:grpSp>
            <p:nvGrpSpPr>
              <p:cNvPr id="22" name="Gruppieren 21"/>
              <p:cNvGrpSpPr/>
              <p:nvPr/>
            </p:nvGrpSpPr>
            <p:grpSpPr>
              <a:xfrm>
                <a:off x="5292080" y="3577892"/>
                <a:ext cx="1296000" cy="1837323"/>
                <a:chOff x="5562160" y="3577892"/>
                <a:chExt cx="1296000" cy="1837323"/>
              </a:xfrm>
            </p:grpSpPr>
            <p:sp>
              <p:nvSpPr>
                <p:cNvPr id="26" name="Textfeld 25"/>
                <p:cNvSpPr txBox="1"/>
                <p:nvPr/>
              </p:nvSpPr>
              <p:spPr>
                <a:xfrm>
                  <a:off x="5562160" y="4861217"/>
                  <a:ext cx="1296000" cy="553998"/>
                </a:xfrm>
                <a:prstGeom prst="rect">
                  <a:avLst/>
                </a:prstGeom>
                <a:solidFill>
                  <a:srgbClr val="C00000"/>
                </a:solidFill>
                <a:ln>
                  <a:solidFill>
                    <a:srgbClr val="002060"/>
                  </a:solidFill>
                </a:ln>
              </p:spPr>
              <p:style>
                <a:lnRef idx="3">
                  <a:schemeClr val="lt1"/>
                </a:lnRef>
                <a:fillRef idx="1">
                  <a:schemeClr val="accent3"/>
                </a:fillRef>
                <a:effectRef idx="1">
                  <a:schemeClr val="accent3"/>
                </a:effectRef>
                <a:fontRef idx="minor">
                  <a:schemeClr val="lt1"/>
                </a:fontRef>
              </p:style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de-DE" sz="1000" b="1" dirty="0">
                      <a:solidFill>
                        <a:srgbClr val="FFFFFF"/>
                      </a:solidFill>
                    </a:rPr>
                    <a:t>1</a:t>
                  </a:r>
                  <a:r>
                    <a:rPr lang="de-DE" sz="1000" b="1" dirty="0" smtClean="0">
                      <a:solidFill>
                        <a:srgbClr val="FFFFFF"/>
                      </a:solidFill>
                    </a:rPr>
                    <a:t>0 kW / 10 kWh</a:t>
                  </a:r>
                </a:p>
                <a:p>
                  <a:pPr algn="ctr"/>
                  <a:r>
                    <a:rPr lang="de-DE" sz="1000" b="1" dirty="0" smtClean="0">
                      <a:solidFill>
                        <a:srgbClr val="FFFFFF"/>
                      </a:solidFill>
                    </a:rPr>
                    <a:t>Li-Ionen,</a:t>
                  </a:r>
                </a:p>
                <a:p>
                  <a:pPr algn="ctr"/>
                  <a:r>
                    <a:rPr lang="de-DE" sz="1000" b="1" dirty="0" smtClean="0">
                      <a:solidFill>
                        <a:srgbClr val="FFFFFF"/>
                      </a:solidFill>
                    </a:rPr>
                    <a:t>wässrig</a:t>
                  </a:r>
                </a:p>
              </p:txBody>
            </p:sp>
            <p:sp>
              <p:nvSpPr>
                <p:cNvPr id="27" name="Pfeil nach oben und unten 26"/>
                <p:cNvSpPr/>
                <p:nvPr/>
              </p:nvSpPr>
              <p:spPr>
                <a:xfrm>
                  <a:off x="6498160" y="3577892"/>
                  <a:ext cx="360000" cy="1224136"/>
                </a:xfrm>
                <a:prstGeom prst="upDownArrow">
                  <a:avLst/>
                </a:prstGeom>
                <a:solidFill>
                  <a:srgbClr val="FFFF00"/>
                </a:solidFill>
                <a:ln>
                  <a:solidFill>
                    <a:srgbClr val="002060"/>
                  </a:solidFill>
                </a:ln>
                <a:effectLst>
                  <a:outerShdw blurRad="40000" dist="20000" dir="5400000" rotWithShape="0">
                    <a:srgbClr val="000000">
                      <a:alpha val="38000"/>
                    </a:srgbClr>
                  </a:outerShdw>
                  <a:softEdge rad="12700"/>
                </a:effectLst>
              </p:spPr>
              <p:style>
                <a:lnRef idx="3">
                  <a:schemeClr val="lt1"/>
                </a:lnRef>
                <a:fillRef idx="1">
                  <a:schemeClr val="accent3"/>
                </a:fillRef>
                <a:effectRef idx="1">
                  <a:schemeClr val="accent3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 sz="1000" b="1">
                    <a:solidFill>
                      <a:srgbClr val="C00000"/>
                    </a:solidFill>
                  </a:endParaRPr>
                </a:p>
              </p:txBody>
            </p:sp>
          </p:grpSp>
          <p:grpSp>
            <p:nvGrpSpPr>
              <p:cNvPr id="23" name="Gruppieren 22"/>
              <p:cNvGrpSpPr/>
              <p:nvPr/>
            </p:nvGrpSpPr>
            <p:grpSpPr>
              <a:xfrm>
                <a:off x="5760080" y="3573016"/>
                <a:ext cx="1296000" cy="2520280"/>
                <a:chOff x="5760080" y="3573016"/>
                <a:chExt cx="1296000" cy="2520280"/>
              </a:xfrm>
            </p:grpSpPr>
            <p:sp>
              <p:nvSpPr>
                <p:cNvPr id="24" name="Textfeld 23"/>
                <p:cNvSpPr txBox="1"/>
                <p:nvPr/>
              </p:nvSpPr>
              <p:spPr>
                <a:xfrm>
                  <a:off x="5760080" y="5693186"/>
                  <a:ext cx="1296000" cy="400110"/>
                </a:xfrm>
                <a:prstGeom prst="rect">
                  <a:avLst/>
                </a:prstGeom>
                <a:solidFill>
                  <a:srgbClr val="C00000"/>
                </a:solidFill>
                <a:ln>
                  <a:solidFill>
                    <a:srgbClr val="002060"/>
                  </a:solidFill>
                </a:ln>
              </p:spPr>
              <p:style>
                <a:lnRef idx="3">
                  <a:schemeClr val="lt1"/>
                </a:lnRef>
                <a:fillRef idx="1">
                  <a:schemeClr val="accent3"/>
                </a:fillRef>
                <a:effectRef idx="1">
                  <a:schemeClr val="accent3"/>
                </a:effectRef>
                <a:fontRef idx="minor">
                  <a:schemeClr val="lt1"/>
                </a:fontRef>
              </p:style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de-DE" sz="1000" b="1" dirty="0" smtClean="0">
                      <a:solidFill>
                        <a:srgbClr val="FFFFFF"/>
                      </a:solidFill>
                    </a:rPr>
                    <a:t>Diverse</a:t>
                  </a:r>
                </a:p>
                <a:p>
                  <a:pPr algn="ctr"/>
                  <a:r>
                    <a:rPr lang="de-DE" sz="1000" b="1" dirty="0" smtClean="0">
                      <a:solidFill>
                        <a:srgbClr val="FFFFFF"/>
                      </a:solidFill>
                    </a:rPr>
                    <a:t>…</a:t>
                  </a:r>
                </a:p>
              </p:txBody>
            </p:sp>
            <p:sp>
              <p:nvSpPr>
                <p:cNvPr id="25" name="Pfeil nach oben und unten 24"/>
                <p:cNvSpPr/>
                <p:nvPr/>
              </p:nvSpPr>
              <p:spPr>
                <a:xfrm>
                  <a:off x="6696080" y="3573016"/>
                  <a:ext cx="360000" cy="2088232"/>
                </a:xfrm>
                <a:prstGeom prst="upDownArrow">
                  <a:avLst/>
                </a:prstGeom>
                <a:solidFill>
                  <a:srgbClr val="FFFF00"/>
                </a:solidFill>
                <a:ln>
                  <a:solidFill>
                    <a:srgbClr val="002060"/>
                  </a:solidFill>
                </a:ln>
                <a:effectLst>
                  <a:outerShdw blurRad="40000" dist="20000" dir="5400000" rotWithShape="0">
                    <a:srgbClr val="000000">
                      <a:alpha val="38000"/>
                    </a:srgbClr>
                  </a:outerShdw>
                  <a:softEdge rad="12700"/>
                </a:effectLst>
              </p:spPr>
              <p:style>
                <a:lnRef idx="3">
                  <a:schemeClr val="lt1"/>
                </a:lnRef>
                <a:fillRef idx="1">
                  <a:schemeClr val="accent3"/>
                </a:fillRef>
                <a:effectRef idx="1">
                  <a:schemeClr val="accent3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 sz="1000" b="1">
                    <a:solidFill>
                      <a:srgbClr val="C00000"/>
                    </a:solidFill>
                  </a:endParaRPr>
                </a:p>
              </p:txBody>
            </p:sp>
          </p:grpSp>
        </p:grpSp>
      </p:grpSp>
      <p:sp>
        <p:nvSpPr>
          <p:cNvPr id="44" name="Datumsplatzhalter 2"/>
          <p:cNvSpPr txBox="1">
            <a:spLocks/>
          </p:cNvSpPr>
          <p:nvPr/>
        </p:nvSpPr>
        <p:spPr>
          <a:xfrm>
            <a:off x="234950" y="6564313"/>
            <a:ext cx="2133600" cy="365125"/>
          </a:xfrm>
          <a:prstGeom prst="rect">
            <a:avLst/>
          </a:prstGeom>
        </p:spPr>
        <p:txBody>
          <a:bodyPr/>
          <a:lstStyle>
            <a:defPPr>
              <a:defRPr lang="de-DE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endParaRPr lang="de-DE" dirty="0"/>
          </a:p>
        </p:txBody>
      </p:sp>
      <p:sp>
        <p:nvSpPr>
          <p:cNvPr id="47" name="Textfeld 46"/>
          <p:cNvSpPr txBox="1"/>
          <p:nvPr/>
        </p:nvSpPr>
        <p:spPr>
          <a:xfrm>
            <a:off x="4850591" y="1733533"/>
            <a:ext cx="1492364" cy="400110"/>
          </a:xfrm>
          <a:prstGeom prst="rect">
            <a:avLst/>
          </a:prstGeom>
          <a:solidFill>
            <a:srgbClr val="0070C0"/>
          </a:solidFill>
          <a:ln>
            <a:solidFill>
              <a:srgbClr val="002060"/>
            </a:solidFill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de-DE" sz="1000" b="1" dirty="0" smtClean="0">
                <a:solidFill>
                  <a:srgbClr val="FFFFFF"/>
                </a:solidFill>
              </a:rPr>
              <a:t>10 kWp</a:t>
            </a:r>
          </a:p>
          <a:p>
            <a:pPr algn="ctr"/>
            <a:r>
              <a:rPr lang="de-DE" sz="1000" b="1" dirty="0" smtClean="0">
                <a:solidFill>
                  <a:srgbClr val="FFFFFF"/>
                </a:solidFill>
              </a:rPr>
              <a:t>Photovoltaik</a:t>
            </a:r>
            <a:endParaRPr lang="de-DE" sz="1000" b="1" dirty="0">
              <a:solidFill>
                <a:srgbClr val="FFFFFF"/>
              </a:solidFill>
            </a:endParaRPr>
          </a:p>
        </p:txBody>
      </p:sp>
      <p:sp>
        <p:nvSpPr>
          <p:cNvPr id="48" name="Pfeil nach unten 47"/>
          <p:cNvSpPr/>
          <p:nvPr/>
        </p:nvSpPr>
        <p:spPr>
          <a:xfrm>
            <a:off x="5389661" y="2200454"/>
            <a:ext cx="373091" cy="540000"/>
          </a:xfrm>
          <a:prstGeom prst="downArrow">
            <a:avLst/>
          </a:prstGeom>
          <a:solidFill>
            <a:srgbClr val="FFFF00"/>
          </a:solidFill>
          <a:ln>
            <a:solidFill>
              <a:srgbClr val="002060"/>
            </a:solidFill>
          </a:ln>
          <a:effectLst>
            <a:outerShdw blurRad="40000" dist="20000" dir="5400000" rotWithShape="0">
              <a:srgbClr val="000000">
                <a:alpha val="38000"/>
              </a:srgbClr>
            </a:outerShdw>
            <a:softEdge rad="127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000" b="1">
              <a:solidFill>
                <a:srgbClr val="C00000"/>
              </a:solidFill>
            </a:endParaRPr>
          </a:p>
        </p:txBody>
      </p:sp>
      <p:pic>
        <p:nvPicPr>
          <p:cNvPr id="49" name="Grafik 4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5517232"/>
            <a:ext cx="1012236" cy="758200"/>
          </a:xfrm>
          <a:prstGeom prst="rect">
            <a:avLst/>
          </a:prstGeom>
        </p:spPr>
      </p:pic>
      <p:pic>
        <p:nvPicPr>
          <p:cNvPr id="50" name="Grafik 4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672" y="5739704"/>
            <a:ext cx="1564432" cy="3739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92831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ctrTitle"/>
          </p:nvPr>
        </p:nvSpPr>
        <p:spPr>
          <a:xfrm>
            <a:off x="251520" y="188640"/>
            <a:ext cx="8064896" cy="1224136"/>
          </a:xfrm>
        </p:spPr>
        <p:txBody>
          <a:bodyPr/>
          <a:lstStyle/>
          <a:p>
            <a:r>
              <a:rPr lang="de-DE" dirty="0"/>
              <a:t>Projekt </a:t>
            </a:r>
            <a:r>
              <a:rPr lang="de-DE" dirty="0">
                <a:solidFill>
                  <a:srgbClr val="C00000"/>
                </a:solidFill>
              </a:rPr>
              <a:t>FSTORE</a:t>
            </a:r>
            <a:r>
              <a:rPr lang="de-DE" dirty="0"/>
              <a:t>: </a:t>
            </a:r>
            <a:r>
              <a:rPr lang="de-DE" dirty="0" smtClean="0"/>
              <a:t/>
            </a:r>
            <a:br>
              <a:rPr lang="de-DE" dirty="0" smtClean="0"/>
            </a:br>
            <a:r>
              <a:rPr lang="de-DE" sz="2000" dirty="0" smtClean="0"/>
              <a:t>Grenzüberschreitende </a:t>
            </a:r>
            <a:r>
              <a:rPr lang="de-DE" sz="2000" dirty="0"/>
              <a:t>Plattform für Forschung an </a:t>
            </a:r>
            <a:r>
              <a:rPr lang="de-DE" sz="2000" dirty="0" smtClean="0"/>
              <a:t/>
            </a:r>
            <a:br>
              <a:rPr lang="de-DE" sz="2000" dirty="0" smtClean="0"/>
            </a:br>
            <a:r>
              <a:rPr lang="de-DE" sz="2000" dirty="0" smtClean="0"/>
              <a:t>zukünftigen </a:t>
            </a:r>
            <a:r>
              <a:rPr lang="de-DE" sz="2000" dirty="0"/>
              <a:t>Energiespeichern und deren Integration</a:t>
            </a:r>
          </a:p>
        </p:txBody>
      </p:sp>
      <p:sp>
        <p:nvSpPr>
          <p:cNvPr id="50" name="Inhaltsplatzhalter 2"/>
          <p:cNvSpPr>
            <a:spLocks noGrp="1"/>
          </p:cNvSpPr>
          <p:nvPr>
            <p:ph idx="1"/>
          </p:nvPr>
        </p:nvSpPr>
        <p:spPr>
          <a:xfrm>
            <a:off x="393141" y="1879199"/>
            <a:ext cx="8262938" cy="4310062"/>
          </a:xfrm>
        </p:spPr>
        <p:txBody>
          <a:bodyPr/>
          <a:lstStyle/>
          <a:p>
            <a:r>
              <a:rPr lang="de-DE" dirty="0" smtClean="0"/>
              <a:t>Projektpartner: </a:t>
            </a:r>
            <a:r>
              <a:rPr lang="de-DE" b="1" dirty="0" smtClean="0"/>
              <a:t>HAW Landshut mit TZE </a:t>
            </a:r>
            <a:r>
              <a:rPr lang="de-DE" dirty="0" smtClean="0"/>
              <a:t>und </a:t>
            </a:r>
            <a:r>
              <a:rPr lang="de-DE" b="1" dirty="0" smtClean="0"/>
              <a:t>Universität Westböhmen (Pilsen) mit NTC</a:t>
            </a:r>
          </a:p>
          <a:p>
            <a:r>
              <a:rPr lang="de-DE" dirty="0" smtClean="0"/>
              <a:t>Investitionen der Hochschulen in die Region mit Förderung durch </a:t>
            </a:r>
            <a:r>
              <a:rPr lang="de-DE" dirty="0" err="1" smtClean="0"/>
              <a:t>Interreg</a:t>
            </a:r>
            <a:r>
              <a:rPr lang="de-DE" dirty="0" smtClean="0"/>
              <a:t> Bayern – Tschechische Republik 2014 - 2020</a:t>
            </a:r>
            <a:endParaRPr lang="de-DE" dirty="0"/>
          </a:p>
          <a:p>
            <a:r>
              <a:rPr lang="de-DE" dirty="0" smtClean="0"/>
              <a:t>Investitionen im Bereich </a:t>
            </a:r>
            <a:r>
              <a:rPr lang="de-DE" b="1" dirty="0" smtClean="0"/>
              <a:t>Technik</a:t>
            </a:r>
            <a:r>
              <a:rPr lang="de-DE" dirty="0" smtClean="0"/>
              <a:t> und </a:t>
            </a:r>
            <a:r>
              <a:rPr lang="de-DE" b="1" dirty="0" smtClean="0"/>
              <a:t>Personal</a:t>
            </a:r>
          </a:p>
          <a:p>
            <a:r>
              <a:rPr lang="de-DE" dirty="0" smtClean="0"/>
              <a:t>Investitionsvolumen:	1,6 Mio. €, davon…</a:t>
            </a:r>
          </a:p>
          <a:p>
            <a:pPr lvl="1">
              <a:buFont typeface="Symbol" panose="05050102010706020507" pitchFamily="18" charset="2"/>
              <a:buChar char="-"/>
            </a:pPr>
            <a:r>
              <a:rPr lang="de-DE" dirty="0" smtClean="0"/>
              <a:t>Am TZE:		1 Mio. €</a:t>
            </a:r>
          </a:p>
          <a:p>
            <a:pPr lvl="1">
              <a:buFont typeface="Symbol" panose="05050102010706020507" pitchFamily="18" charset="2"/>
              <a:buChar char="-"/>
            </a:pPr>
            <a:r>
              <a:rPr lang="de-DE" dirty="0" smtClean="0"/>
              <a:t>Am NTC: 		600.000 €</a:t>
            </a:r>
          </a:p>
          <a:p>
            <a:r>
              <a:rPr lang="de-DE" dirty="0" smtClean="0"/>
              <a:t>Laufzeit:		01.02.2017 – 31.01.2020</a:t>
            </a:r>
            <a:endParaRPr lang="de-DE" dirty="0"/>
          </a:p>
        </p:txBody>
      </p:sp>
      <p:pic>
        <p:nvPicPr>
          <p:cNvPr id="1026" name="Picture 2" descr="C:\Users\sth20495\Pictures\eu_efre_zusatz_rechts_rgb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3928" y="5759907"/>
            <a:ext cx="1555350" cy="3928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sth20495\Pictures\University of west bohemia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2272" y="5479220"/>
            <a:ext cx="1401416" cy="7801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sth20495\Pictures\logo_etz_de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5040" y="5796373"/>
            <a:ext cx="1792864" cy="3199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483034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e-DE" dirty="0" smtClean="0">
                <a:ea typeface="Geneva"/>
                <a:cs typeface="Geneva"/>
              </a:rPr>
              <a:t>Projekt </a:t>
            </a:r>
            <a:r>
              <a:rPr lang="de-DE" dirty="0" smtClean="0">
                <a:solidFill>
                  <a:srgbClr val="C00000"/>
                </a:solidFill>
                <a:ea typeface="Geneva"/>
                <a:cs typeface="Geneva"/>
              </a:rPr>
              <a:t>FSTORE</a:t>
            </a:r>
            <a:r>
              <a:rPr lang="de-DE" dirty="0"/>
              <a:t>:</a:t>
            </a:r>
            <a:r>
              <a:rPr lang="de-DE" dirty="0" smtClean="0">
                <a:solidFill>
                  <a:schemeClr val="tx1"/>
                </a:solidFill>
                <a:ea typeface="Geneva"/>
                <a:cs typeface="Geneva"/>
              </a:rPr>
              <a:t> </a:t>
            </a:r>
            <a:r>
              <a:rPr lang="de-DE" dirty="0" smtClean="0"/>
              <a:t>Arbeitspakete/Inhalte</a:t>
            </a:r>
            <a:r>
              <a:rPr lang="de-DE" sz="2000" dirty="0"/>
              <a:t/>
            </a:r>
            <a:br>
              <a:rPr lang="de-DE" sz="2000" dirty="0"/>
            </a:br>
            <a:r>
              <a:rPr lang="de-DE" sz="2000" dirty="0"/>
              <a:t/>
            </a:r>
            <a:br>
              <a:rPr lang="de-DE" sz="2000" dirty="0"/>
            </a:br>
            <a:r>
              <a:rPr lang="de-DE" dirty="0" smtClean="0">
                <a:ea typeface="Geneva"/>
                <a:cs typeface="Geneva"/>
              </a:rPr>
              <a:t> </a:t>
            </a:r>
          </a:p>
        </p:txBody>
      </p:sp>
      <p:sp>
        <p:nvSpPr>
          <p:cNvPr id="9" name="Inhaltsplatzhalter 2"/>
          <p:cNvSpPr>
            <a:spLocks noGrp="1"/>
          </p:cNvSpPr>
          <p:nvPr>
            <p:ph idx="1"/>
          </p:nvPr>
        </p:nvSpPr>
        <p:spPr>
          <a:xfrm>
            <a:off x="395536" y="1772816"/>
            <a:ext cx="8424614" cy="3661990"/>
          </a:xfrm>
        </p:spPr>
        <p:txBody>
          <a:bodyPr/>
          <a:lstStyle/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de-DE" dirty="0" err="1" smtClean="0"/>
              <a:t>Redox</a:t>
            </a:r>
            <a:r>
              <a:rPr lang="de-DE" dirty="0" smtClean="0"/>
              <a:t>-Flow Komponentenforschung</a:t>
            </a:r>
          </a:p>
          <a:p>
            <a: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-"/>
            </a:pPr>
            <a:r>
              <a:rPr lang="de-DE" sz="1400" dirty="0" smtClean="0"/>
              <a:t>Gemeinsame F&amp;E an Komponenten für RFB (</a:t>
            </a:r>
            <a:r>
              <a:rPr lang="de-DE" sz="1400" dirty="0" err="1" smtClean="0"/>
              <a:t>Redox</a:t>
            </a:r>
            <a:r>
              <a:rPr lang="de-DE" sz="1400" dirty="0" smtClean="0"/>
              <a:t>-Flow-</a:t>
            </a:r>
            <a:r>
              <a:rPr lang="de-DE" sz="1400" dirty="0" err="1" smtClean="0"/>
              <a:t>Batteries</a:t>
            </a:r>
            <a:r>
              <a:rPr lang="de-DE" sz="1400" dirty="0" smtClean="0"/>
              <a:t>)</a:t>
            </a:r>
          </a:p>
          <a:p>
            <a:pPr marL="360362" lvl="1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de-DE" sz="1400" dirty="0" smtClean="0"/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de-DE" dirty="0" smtClean="0"/>
              <a:t>Redox-Flow Systemforschung	</a:t>
            </a:r>
          </a:p>
          <a:p>
            <a: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-"/>
            </a:pPr>
            <a:r>
              <a:rPr lang="de-DE" sz="1400" dirty="0" smtClean="0"/>
              <a:t>Analyse der RFB mit math. Modellen, Fallstudien und Vergleichsrechnungen</a:t>
            </a:r>
          </a:p>
          <a:p>
            <a: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endParaRPr lang="de-DE" sz="1400" dirty="0" smtClean="0"/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de-DE" dirty="0" smtClean="0"/>
              <a:t>Kohlenstoff für die Energiespeicherung</a:t>
            </a:r>
          </a:p>
          <a:p>
            <a: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-"/>
            </a:pPr>
            <a:r>
              <a:rPr lang="de-DE" sz="1400" dirty="0" smtClean="0"/>
              <a:t>Nutzung lokaler Graphitressourcen</a:t>
            </a:r>
          </a:p>
          <a:p>
            <a: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endParaRPr lang="de-DE" sz="1400" dirty="0" smtClean="0"/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de-DE" dirty="0" smtClean="0"/>
              <a:t>Zukünftige Batteriesysteme</a:t>
            </a:r>
          </a:p>
          <a:p>
            <a: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-"/>
            </a:pPr>
            <a:r>
              <a:rPr lang="de-DE" sz="1400" dirty="0" smtClean="0"/>
              <a:t>Integration von RFB in Smart </a:t>
            </a:r>
            <a:r>
              <a:rPr lang="de-DE" sz="1400" dirty="0" err="1" smtClean="0"/>
              <a:t>Grid</a:t>
            </a:r>
            <a:r>
              <a:rPr lang="de-DE" sz="1400" dirty="0" smtClean="0"/>
              <a:t> Umgebungen und Anbindung an komplementäre, kommerziell verfügbare Speichertechnologien</a:t>
            </a:r>
          </a:p>
          <a:p>
            <a: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endParaRPr lang="de-DE" sz="1400" dirty="0" smtClean="0"/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de-DE" dirty="0" smtClean="0"/>
              <a:t>Wiss. Austausch</a:t>
            </a:r>
          </a:p>
        </p:txBody>
      </p:sp>
      <p:pic>
        <p:nvPicPr>
          <p:cNvPr id="14" name="Picture 2" descr="C:\Users\sth20495\Pictures\eu_efre_zusatz_rechts_rgb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3928" y="5759907"/>
            <a:ext cx="1555350" cy="3928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3" descr="C:\Users\sth20495\Pictures\University of west bohemia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2272" y="5479220"/>
            <a:ext cx="1401416" cy="7801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4" descr="C:\Users\sth20495\Pictures\logo_etz_de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5040" y="5796373"/>
            <a:ext cx="1792864" cy="3199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241098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e-DE" dirty="0"/>
              <a:t>Projekt </a:t>
            </a:r>
            <a:r>
              <a:rPr lang="de-DE" dirty="0">
                <a:solidFill>
                  <a:srgbClr val="C00000"/>
                </a:solidFill>
              </a:rPr>
              <a:t>FSTORE</a:t>
            </a:r>
            <a:r>
              <a:rPr lang="de-DE" dirty="0"/>
              <a:t>: Funktionsweise einer RFB</a:t>
            </a:r>
            <a:br>
              <a:rPr lang="de-DE" dirty="0"/>
            </a:br>
            <a:endParaRPr lang="de-DE" dirty="0"/>
          </a:p>
        </p:txBody>
      </p:sp>
      <p:pic>
        <p:nvPicPr>
          <p:cNvPr id="11" name="Picture 2"/>
          <p:cNvPicPr>
            <a:picLocks noGrp="1" noChangeAspect="1" noChangeArrowheads="1"/>
          </p:cNvPicPr>
          <p:nvPr>
            <p:ph idx="4294967295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081136" y="1412777"/>
            <a:ext cx="3658988" cy="29523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Inhaltsplatzhalter 8"/>
          <p:cNvPicPr>
            <a:picLocks noGrp="1" noChangeAspect="1"/>
          </p:cNvPicPr>
          <p:nvPr>
            <p:ph idx="1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652" t="26742" r="16992" b="881"/>
          <a:stretch/>
        </p:blipFill>
        <p:spPr>
          <a:xfrm>
            <a:off x="5837454" y="2485279"/>
            <a:ext cx="2826940" cy="1977483"/>
          </a:xfrm>
          <a:prstGeom prst="rect">
            <a:avLst/>
          </a:prstGeom>
        </p:spPr>
      </p:pic>
      <p:sp>
        <p:nvSpPr>
          <p:cNvPr id="13" name="Textfeld 12"/>
          <p:cNvSpPr txBox="1"/>
          <p:nvPr/>
        </p:nvSpPr>
        <p:spPr>
          <a:xfrm>
            <a:off x="382158" y="3861048"/>
            <a:ext cx="4896544" cy="1715854"/>
          </a:xfrm>
          <a:prstGeom prst="rect">
            <a:avLst/>
          </a:prstGeom>
          <a:noFill/>
          <a:ln w="15875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 marL="285750" indent="-285750">
              <a:spcAft>
                <a:spcPts val="300"/>
              </a:spcAft>
              <a:buClr>
                <a:srgbClr val="BE0000"/>
              </a:buClr>
              <a:buFont typeface="Wingdings" panose="05000000000000000000" pitchFamily="2" charset="2"/>
              <a:buChar char="Ø"/>
            </a:pPr>
            <a:r>
              <a:rPr lang="de-DE" sz="1400" dirty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gehört zu den </a:t>
            </a:r>
            <a:r>
              <a:rPr lang="de-DE" sz="1400" dirty="0" err="1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elektrochem</a:t>
            </a:r>
            <a:r>
              <a:rPr lang="de-DE" sz="1400" dirty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Energiespeichern</a:t>
            </a:r>
          </a:p>
          <a:p>
            <a:pPr marL="285750" indent="-285750">
              <a:buClr>
                <a:srgbClr val="BE0000"/>
              </a:buClr>
              <a:buFont typeface="Wingdings" panose="05000000000000000000" pitchFamily="2" charset="2"/>
              <a:buChar char="Ø"/>
            </a:pPr>
            <a:r>
              <a:rPr lang="de-DE" sz="1400" dirty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Elektrolyte werden in zwei separaten Kreisläufen</a:t>
            </a:r>
          </a:p>
          <a:p>
            <a:pPr>
              <a:spcAft>
                <a:spcPts val="300"/>
              </a:spcAft>
              <a:buClr>
                <a:srgbClr val="BE0000"/>
              </a:buClr>
            </a:pPr>
            <a:r>
              <a:rPr lang="de-DE" sz="1400" dirty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400" dirty="0" smtClean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durch die Zelle gepumpt</a:t>
            </a:r>
          </a:p>
          <a:p>
            <a:pPr marL="285750" indent="-285750">
              <a:spcAft>
                <a:spcPts val="300"/>
              </a:spcAft>
              <a:buClr>
                <a:srgbClr val="BE0000"/>
              </a:buClr>
              <a:buFont typeface="Wingdings" panose="05000000000000000000" pitchFamily="2" charset="2"/>
              <a:buChar char="Ø"/>
            </a:pPr>
            <a:r>
              <a:rPr lang="de-DE" sz="1400" dirty="0" smtClean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über </a:t>
            </a:r>
            <a:r>
              <a:rPr lang="de-DE" sz="1400" dirty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eine Membran findet ein Ionenaustausch statt</a:t>
            </a:r>
          </a:p>
          <a:p>
            <a:pPr marL="285750" indent="-285750">
              <a:buClr>
                <a:srgbClr val="BE0000"/>
              </a:buClr>
              <a:buFont typeface="Wingdings" panose="05000000000000000000" pitchFamily="2" charset="2"/>
              <a:buChar char="Ø"/>
            </a:pPr>
            <a:r>
              <a:rPr lang="de-DE" sz="1400" dirty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 den Elektroden werden die Elektrolyte oxidiert (Elektronenabgabe) bzw. reduziert (Elektronen-aufnahme)</a:t>
            </a:r>
          </a:p>
        </p:txBody>
      </p:sp>
      <p:sp>
        <p:nvSpPr>
          <p:cNvPr id="14" name="Textfeld 13"/>
          <p:cNvSpPr txBox="1"/>
          <p:nvPr/>
        </p:nvSpPr>
        <p:spPr>
          <a:xfrm>
            <a:off x="5824741" y="1484784"/>
            <a:ext cx="2731328" cy="10310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300"/>
              </a:spcAft>
            </a:pPr>
            <a:r>
              <a:rPr lang="de-DE" sz="1400" b="1" dirty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Vanadium-Redox-Flow Speicher am TZE</a:t>
            </a:r>
          </a:p>
          <a:p>
            <a:pPr marL="285750" indent="-285750">
              <a:spcAft>
                <a:spcPts val="300"/>
              </a:spcAft>
              <a:buClr>
                <a:srgbClr val="BE0000"/>
              </a:buClr>
              <a:buFont typeface="Wingdings" panose="05000000000000000000" pitchFamily="2" charset="2"/>
              <a:buChar char="ü"/>
            </a:pPr>
            <a:r>
              <a:rPr lang="de-DE" sz="1400" dirty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 kW Nennladeleistung</a:t>
            </a:r>
          </a:p>
          <a:p>
            <a:pPr marL="285750" indent="-285750">
              <a:spcAft>
                <a:spcPts val="300"/>
              </a:spcAft>
              <a:buClr>
                <a:srgbClr val="BE0000"/>
              </a:buClr>
              <a:buFont typeface="Wingdings" panose="05000000000000000000" pitchFamily="2" charset="2"/>
              <a:buChar char="ü"/>
            </a:pPr>
            <a:r>
              <a:rPr lang="de-DE" sz="1400" dirty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100 kWh Kapazität</a:t>
            </a:r>
          </a:p>
        </p:txBody>
      </p:sp>
      <p:pic>
        <p:nvPicPr>
          <p:cNvPr id="15" name="Grafik 14"/>
          <p:cNvPicPr preferRelativeResize="0">
            <a:picLocks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42997" y="4506190"/>
            <a:ext cx="2822400" cy="1752063"/>
          </a:xfrm>
          <a:prstGeom prst="rect">
            <a:avLst/>
          </a:prstGeom>
        </p:spPr>
      </p:pic>
      <p:pic>
        <p:nvPicPr>
          <p:cNvPr id="18" name="Picture 2" descr="C:\Users\sth20495\Pictures\eu_efre_zusatz_rechts_rgb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3928" y="5759907"/>
            <a:ext cx="1555350" cy="3928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3" descr="C:\Users\sth20495\Pictures\University of west bohemia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2272" y="5479220"/>
            <a:ext cx="1401416" cy="7801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4" descr="C:\Users\sth20495\Pictures\logo_etz_de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5040" y="5796373"/>
            <a:ext cx="1792864" cy="3199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881219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ctrTitle"/>
          </p:nvPr>
        </p:nvSpPr>
        <p:spPr>
          <a:xfrm>
            <a:off x="251520" y="116632"/>
            <a:ext cx="7848872" cy="792088"/>
          </a:xfrm>
        </p:spPr>
        <p:txBody>
          <a:bodyPr/>
          <a:lstStyle/>
          <a:p>
            <a:r>
              <a:rPr lang="de-DE" sz="2000" dirty="0"/>
              <a:t>Projekt </a:t>
            </a:r>
            <a:r>
              <a:rPr lang="de-DE" sz="2000" dirty="0" err="1">
                <a:solidFill>
                  <a:srgbClr val="C00000"/>
                </a:solidFill>
              </a:rPr>
              <a:t>LoCoTroP</a:t>
            </a:r>
            <a:r>
              <a:rPr lang="de-DE" sz="2000" dirty="0"/>
              <a:t>:</a:t>
            </a:r>
            <a:r>
              <a:rPr lang="de-DE" sz="2000" b="0" dirty="0">
                <a:solidFill>
                  <a:srgbClr val="FF0000"/>
                </a:solidFill>
              </a:rPr>
              <a:t> </a:t>
            </a:r>
            <a:br>
              <a:rPr lang="de-DE" sz="2000" b="0" dirty="0">
                <a:solidFill>
                  <a:srgbClr val="FF0000"/>
                </a:solidFill>
              </a:rPr>
            </a:br>
            <a:r>
              <a:rPr lang="de-DE" sz="2000" dirty="0"/>
              <a:t>Low-</a:t>
            </a:r>
            <a:r>
              <a:rPr lang="de-DE" sz="2000" dirty="0" err="1"/>
              <a:t>Cost</a:t>
            </a:r>
            <a:r>
              <a:rPr lang="de-DE" sz="2000" dirty="0"/>
              <a:t> Trockenbeschichtung von Batterieelektroden für energieeffiziente und umweltgerechte Produktionsprozesse</a:t>
            </a:r>
          </a:p>
        </p:txBody>
      </p:sp>
      <p:sp>
        <p:nvSpPr>
          <p:cNvPr id="7" name="Inhaltsplatzhalter 2"/>
          <p:cNvSpPr>
            <a:spLocks noGrp="1"/>
          </p:cNvSpPr>
          <p:nvPr>
            <p:ph idx="1"/>
          </p:nvPr>
        </p:nvSpPr>
        <p:spPr>
          <a:xfrm>
            <a:off x="395536" y="1772592"/>
            <a:ext cx="8424936" cy="3744416"/>
          </a:xfrm>
        </p:spPr>
        <p:txBody>
          <a:bodyPr/>
          <a:lstStyle/>
          <a:p>
            <a:pPr defTabSz="180000"/>
            <a:r>
              <a:rPr lang="de-DE" sz="1800" dirty="0" smtClean="0"/>
              <a:t>Projektpartner:	Technologiezentrum </a:t>
            </a:r>
            <a:r>
              <a:rPr lang="de-DE" sz="1800" dirty="0"/>
              <a:t>Energie der Hochschule für </a:t>
            </a:r>
            <a:r>
              <a:rPr lang="de-DE" sz="1800" dirty="0" smtClean="0"/>
              <a:t>																	angewandte Wissenschaften Landshut</a:t>
            </a:r>
          </a:p>
          <a:p>
            <a:pPr marL="0" indent="0" defTabSz="180000">
              <a:buNone/>
            </a:pPr>
            <a:r>
              <a:rPr lang="de-DE" sz="1800" b="1" dirty="0"/>
              <a:t>	</a:t>
            </a:r>
            <a:r>
              <a:rPr lang="de-DE" sz="1800" b="1" dirty="0" smtClean="0"/>
              <a:t>										</a:t>
            </a:r>
            <a:r>
              <a:rPr lang="de-DE" sz="1800" dirty="0" smtClean="0"/>
              <a:t>Fraunhofer-Institut </a:t>
            </a:r>
            <a:r>
              <a:rPr lang="de-DE" sz="1800" dirty="0"/>
              <a:t>für Produktionstechnik </a:t>
            </a:r>
            <a:r>
              <a:rPr lang="de-DE" sz="1800" dirty="0" smtClean="0"/>
              <a:t>u. Automatisierung 											IPA</a:t>
            </a:r>
          </a:p>
          <a:p>
            <a:pPr marL="0" indent="0" defTabSz="180000">
              <a:buNone/>
            </a:pPr>
            <a:r>
              <a:rPr lang="de-DE" sz="1800" dirty="0"/>
              <a:t>										</a:t>
            </a:r>
            <a:r>
              <a:rPr lang="de-DE" sz="1800" dirty="0" smtClean="0"/>
              <a:t>	Technische </a:t>
            </a:r>
            <a:r>
              <a:rPr lang="de-DE" sz="1800" dirty="0"/>
              <a:t>Universität </a:t>
            </a:r>
            <a:r>
              <a:rPr lang="de-DE" sz="1800" dirty="0" smtClean="0"/>
              <a:t>Braunschweig, Institut </a:t>
            </a:r>
            <a:r>
              <a:rPr lang="de-DE" sz="1800" dirty="0"/>
              <a:t>für </a:t>
            </a:r>
            <a:r>
              <a:rPr lang="de-DE" sz="1800" dirty="0" smtClean="0"/>
              <a:t>																		Partikeltechnik</a:t>
            </a:r>
          </a:p>
          <a:p>
            <a:pPr defTabSz="180000">
              <a:spcAft>
                <a:spcPts val="0"/>
              </a:spcAft>
            </a:pPr>
            <a:r>
              <a:rPr lang="de-DE" sz="1800" dirty="0" smtClean="0"/>
              <a:t>Finanzierung:		Bundesministerium für Bildung und Forschung</a:t>
            </a:r>
          </a:p>
          <a:p>
            <a:pPr marL="0" indent="0" defTabSz="180000">
              <a:spcBef>
                <a:spcPts val="0"/>
              </a:spcBef>
              <a:buNone/>
            </a:pPr>
            <a:r>
              <a:rPr lang="de-DE" sz="1800" dirty="0"/>
              <a:t>	</a:t>
            </a:r>
            <a:r>
              <a:rPr lang="de-DE" sz="1800" dirty="0" smtClean="0"/>
              <a:t>										Energie- und Klimafonds</a:t>
            </a:r>
            <a:endParaRPr lang="de-DE" sz="1400" dirty="0" smtClean="0"/>
          </a:p>
          <a:p>
            <a:pPr defTabSz="180000"/>
            <a:r>
              <a:rPr lang="de-DE" sz="1800" dirty="0" smtClean="0"/>
              <a:t>Zuwendung:			437.610,00 € (TZE)</a:t>
            </a:r>
            <a:endParaRPr lang="de-DE" sz="1600" dirty="0" smtClean="0"/>
          </a:p>
          <a:p>
            <a:r>
              <a:rPr lang="de-DE" sz="1800" dirty="0" smtClean="0"/>
              <a:t>Laufzeit:</a:t>
            </a:r>
            <a:r>
              <a:rPr lang="de-DE" sz="1800" dirty="0"/>
              <a:t>	</a:t>
            </a:r>
            <a:r>
              <a:rPr lang="de-DE" dirty="0"/>
              <a:t> </a:t>
            </a:r>
            <a:r>
              <a:rPr lang="de-DE" dirty="0" smtClean="0"/>
              <a:t> </a:t>
            </a:r>
            <a:r>
              <a:rPr lang="de-DE" sz="1800" dirty="0" smtClean="0"/>
              <a:t>01.08.2016 – 31.07.2019</a:t>
            </a:r>
          </a:p>
          <a:p>
            <a:r>
              <a:rPr lang="de-DE" sz="1800" dirty="0"/>
              <a:t>Verbundprojekt im Forschungscluster Batteriezellproduktion </a:t>
            </a:r>
            <a:r>
              <a:rPr lang="de-DE" sz="1800" dirty="0" err="1"/>
              <a:t>ProZell</a:t>
            </a:r>
            <a:endParaRPr lang="de-DE" sz="1800" dirty="0"/>
          </a:p>
        </p:txBody>
      </p:sp>
      <p:pic>
        <p:nvPicPr>
          <p:cNvPr id="14" name="Grafik 13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5628" y="5589240"/>
            <a:ext cx="1152448" cy="432168"/>
          </a:xfrm>
          <a:prstGeom prst="rect">
            <a:avLst/>
          </a:prstGeom>
        </p:spPr>
      </p:pic>
      <p:pic>
        <p:nvPicPr>
          <p:cNvPr id="16" name="Grafik 15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675" b="10857"/>
          <a:stretch/>
        </p:blipFill>
        <p:spPr bwMode="auto">
          <a:xfrm>
            <a:off x="2051720" y="5544291"/>
            <a:ext cx="1196674" cy="69134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01420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e-DE" dirty="0"/>
              <a:t>Projekt </a:t>
            </a:r>
            <a:r>
              <a:rPr lang="de-DE" dirty="0" err="1">
                <a:solidFill>
                  <a:srgbClr val="C00000"/>
                </a:solidFill>
              </a:rPr>
              <a:t>LoCoTroP</a:t>
            </a:r>
            <a:r>
              <a:rPr lang="de-DE" dirty="0"/>
              <a:t>:</a:t>
            </a:r>
            <a:r>
              <a:rPr lang="de-DE" b="0" dirty="0">
                <a:solidFill>
                  <a:srgbClr val="FF0000"/>
                </a:solidFill>
              </a:rPr>
              <a:t> </a:t>
            </a:r>
            <a:r>
              <a:rPr lang="de-DE" dirty="0" smtClean="0"/>
              <a:t>Inhalte und Ergebnisse</a:t>
            </a:r>
            <a:endParaRPr lang="de-DE" dirty="0"/>
          </a:p>
        </p:txBody>
      </p:sp>
      <p:sp>
        <p:nvSpPr>
          <p:cNvPr id="9" name="Inhaltsplatzhalter 2"/>
          <p:cNvSpPr>
            <a:spLocks noGrp="1"/>
          </p:cNvSpPr>
          <p:nvPr>
            <p:ph idx="1"/>
          </p:nvPr>
        </p:nvSpPr>
        <p:spPr>
          <a:xfrm>
            <a:off x="323528" y="2117082"/>
            <a:ext cx="8262938" cy="3608287"/>
          </a:xfrm>
        </p:spPr>
        <p:txBody>
          <a:bodyPr/>
          <a:lstStyle/>
          <a:p>
            <a:pPr marL="400050" lvl="1" indent="0">
              <a:buNone/>
            </a:pPr>
            <a:r>
              <a:rPr lang="de-DE" b="1" dirty="0" smtClean="0"/>
              <a:t>Inhalte:</a:t>
            </a:r>
          </a:p>
          <a:p>
            <a:pPr lvl="1"/>
            <a:r>
              <a:rPr lang="de-DE" dirty="0" smtClean="0"/>
              <a:t>Entwicklung </a:t>
            </a:r>
            <a:r>
              <a:rPr lang="de-DE" dirty="0"/>
              <a:t>einer neuartigen, umweltfreundlichen und lösemittelfreien Trockenbeschichtungstechnologie für Batterieelektroden</a:t>
            </a:r>
          </a:p>
          <a:p>
            <a:pPr lvl="1"/>
            <a:r>
              <a:rPr lang="de-DE" dirty="0"/>
              <a:t>Verfahrensentwicklung und Validierung im </a:t>
            </a:r>
            <a:r>
              <a:rPr lang="de-DE" dirty="0" err="1" smtClean="0"/>
              <a:t>ProZell</a:t>
            </a:r>
            <a:r>
              <a:rPr lang="de-DE" dirty="0" smtClean="0"/>
              <a:t>-Cluster </a:t>
            </a:r>
            <a:r>
              <a:rPr lang="de-DE" dirty="0"/>
              <a:t>des </a:t>
            </a:r>
            <a:r>
              <a:rPr lang="de-DE" dirty="0" smtClean="0"/>
              <a:t>BMBF</a:t>
            </a:r>
          </a:p>
          <a:p>
            <a:pPr lvl="2">
              <a:buFont typeface="Symbol" panose="05050102010706020507" pitchFamily="18" charset="2"/>
              <a:buChar char="-"/>
            </a:pPr>
            <a:r>
              <a:rPr lang="de-DE" dirty="0"/>
              <a:t>Senkung der Investitions- und Betriebskosten in der Zellfertigung</a:t>
            </a:r>
          </a:p>
          <a:p>
            <a:pPr lvl="2">
              <a:buFont typeface="Symbol" panose="05050102010706020507" pitchFamily="18" charset="2"/>
              <a:buChar char="-"/>
            </a:pPr>
            <a:r>
              <a:rPr lang="de-DE" dirty="0"/>
              <a:t>Energieeffiziente u. umweltfreundliche </a:t>
            </a:r>
            <a:r>
              <a:rPr lang="de-DE" dirty="0" smtClean="0"/>
              <a:t>Produktionsprozesse</a:t>
            </a:r>
          </a:p>
          <a:p>
            <a:pPr marL="914400" lvl="2" indent="0">
              <a:buNone/>
            </a:pPr>
            <a:endParaRPr lang="de-DE" dirty="0"/>
          </a:p>
          <a:p>
            <a:pPr marL="407987" lvl="1" indent="0">
              <a:buNone/>
            </a:pPr>
            <a:r>
              <a:rPr lang="de-DE" b="1" dirty="0"/>
              <a:t>Bisherige Ergebnisse</a:t>
            </a:r>
            <a:r>
              <a:rPr lang="de-DE" b="1" dirty="0" smtClean="0"/>
              <a:t>:</a:t>
            </a:r>
          </a:p>
          <a:p>
            <a:pPr lvl="1"/>
            <a:r>
              <a:rPr lang="de-DE" dirty="0" smtClean="0"/>
              <a:t>Trockenbeschichtete </a:t>
            </a:r>
            <a:r>
              <a:rPr lang="de-DE" dirty="0"/>
              <a:t>Anode zeigt gute elektrochemische Performance</a:t>
            </a:r>
          </a:p>
          <a:p>
            <a:pPr lvl="1"/>
            <a:endParaRPr lang="de-DE" dirty="0"/>
          </a:p>
          <a:p>
            <a:pPr marL="0" indent="0">
              <a:buNone/>
            </a:pPr>
            <a:endParaRPr lang="de-DE" dirty="0"/>
          </a:p>
        </p:txBody>
      </p:sp>
      <p:pic>
        <p:nvPicPr>
          <p:cNvPr id="6" name="Grafik 5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5628" y="5589240"/>
            <a:ext cx="1152448" cy="432168"/>
          </a:xfrm>
          <a:prstGeom prst="rect">
            <a:avLst/>
          </a:prstGeom>
        </p:spPr>
      </p:pic>
      <p:pic>
        <p:nvPicPr>
          <p:cNvPr id="8" name="Grafik 7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675" b="10857"/>
          <a:stretch/>
        </p:blipFill>
        <p:spPr bwMode="auto">
          <a:xfrm>
            <a:off x="2051720" y="5544291"/>
            <a:ext cx="1196674" cy="69134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9895689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e-DE" dirty="0" smtClean="0"/>
              <a:t>Projekt </a:t>
            </a:r>
            <a:r>
              <a:rPr lang="de-DE" dirty="0" err="1" smtClean="0">
                <a:solidFill>
                  <a:srgbClr val="C00000"/>
                </a:solidFill>
              </a:rPr>
              <a:t>LoCoTroP</a:t>
            </a:r>
            <a:r>
              <a:rPr lang="de-DE" dirty="0" smtClean="0"/>
              <a:t>:</a:t>
            </a:r>
            <a:r>
              <a:rPr lang="de-DE" b="0" dirty="0" smtClean="0">
                <a:solidFill>
                  <a:srgbClr val="FF0000"/>
                </a:solidFill>
              </a:rPr>
              <a:t> </a:t>
            </a:r>
            <a:r>
              <a:rPr lang="de-DE" dirty="0" smtClean="0"/>
              <a:t>Aufgabenbereiche</a:t>
            </a:r>
            <a:r>
              <a:rPr lang="de-DE" b="0" dirty="0" smtClean="0">
                <a:solidFill>
                  <a:srgbClr val="FF0000"/>
                </a:solidFill>
              </a:rPr>
              <a:t/>
            </a:r>
            <a:br>
              <a:rPr lang="de-DE" b="0" dirty="0" smtClean="0">
                <a:solidFill>
                  <a:srgbClr val="FF0000"/>
                </a:solidFill>
              </a:rPr>
            </a:br>
            <a:endParaRPr lang="de-DE" sz="2000" dirty="0"/>
          </a:p>
        </p:txBody>
      </p:sp>
      <p:pic>
        <p:nvPicPr>
          <p:cNvPr id="13" name="Picture 8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80755" y="1412776"/>
            <a:ext cx="1158454" cy="54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9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302525" y="1526009"/>
            <a:ext cx="1959777" cy="5348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7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001682" y="1412776"/>
            <a:ext cx="1327184" cy="54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2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 rot="5400000">
            <a:off x="699982" y="2095742"/>
            <a:ext cx="720000" cy="96000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19050" cap="sq">
            <a:solidFill>
              <a:srgbClr val="0080B4"/>
            </a:solidFill>
            <a:miter lim="800000"/>
          </a:ln>
          <a:effectLst/>
          <a:extLst/>
        </p:spPr>
      </p:pic>
      <p:pic>
        <p:nvPicPr>
          <p:cNvPr id="17" name="Grafik 1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8852" y="3495531"/>
            <a:ext cx="960000" cy="72000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19050" cap="sq">
            <a:solidFill>
              <a:srgbClr val="0080B4"/>
            </a:solidFill>
            <a:miter lim="800000"/>
          </a:ln>
          <a:effectLst/>
        </p:spPr>
      </p:pic>
      <p:pic>
        <p:nvPicPr>
          <p:cNvPr id="18" name="Grafik 17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5347" y="4716565"/>
            <a:ext cx="960000" cy="72000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19050" cap="sq">
            <a:solidFill>
              <a:srgbClr val="0080B4"/>
            </a:solidFill>
            <a:miter lim="800000"/>
          </a:ln>
          <a:effectLst/>
        </p:spPr>
      </p:pic>
      <p:pic>
        <p:nvPicPr>
          <p:cNvPr id="19" name="Picture 2"/>
          <p:cNvPicPr>
            <a:picLocks noChangeAspect="1" noChangeArrowheads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373"/>
          <a:stretch/>
        </p:blipFill>
        <p:spPr bwMode="auto">
          <a:xfrm>
            <a:off x="3921414" y="2205658"/>
            <a:ext cx="959953" cy="72000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19050" cap="sq">
            <a:solidFill>
              <a:srgbClr val="009879"/>
            </a:solidFill>
            <a:miter lim="800000"/>
          </a:ln>
          <a:effectLst/>
          <a:extLst/>
        </p:spPr>
      </p:pic>
      <p:pic>
        <p:nvPicPr>
          <p:cNvPr id="20" name="Grafik 19"/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836"/>
          <a:stretch/>
        </p:blipFill>
        <p:spPr>
          <a:xfrm>
            <a:off x="3923362" y="3510781"/>
            <a:ext cx="958005" cy="72000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19050" cap="sq">
            <a:solidFill>
              <a:srgbClr val="009879"/>
            </a:solidFill>
            <a:miter lim="800000"/>
          </a:ln>
          <a:effectLst/>
        </p:spPr>
      </p:pic>
      <p:pic>
        <p:nvPicPr>
          <p:cNvPr id="21" name="Grafik 20"/>
          <p:cNvPicPr>
            <a:picLocks noChangeAspect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942"/>
          <a:stretch/>
        </p:blipFill>
        <p:spPr>
          <a:xfrm>
            <a:off x="3936023" y="4679858"/>
            <a:ext cx="957443" cy="72000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19050" cap="sq">
            <a:solidFill>
              <a:srgbClr val="009879"/>
            </a:solidFill>
            <a:miter lim="800000"/>
          </a:ln>
          <a:effectLst/>
        </p:spPr>
      </p:pic>
      <p:pic>
        <p:nvPicPr>
          <p:cNvPr id="22" name="Picture 2"/>
          <p:cNvPicPr>
            <a:picLocks noChangeArrowheads="1"/>
          </p:cNvPicPr>
          <p:nvPr/>
        </p:nvPicPr>
        <p:blipFill>
          <a:blip r:embed="rId12" cstate="print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162694" y="3567062"/>
            <a:ext cx="961200" cy="72000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19050" cap="sq">
            <a:solidFill>
              <a:srgbClr val="C00000"/>
            </a:solidFill>
            <a:miter lim="800000"/>
          </a:ln>
          <a:effectLst/>
          <a:extLst/>
        </p:spPr>
      </p:pic>
      <p:pic>
        <p:nvPicPr>
          <p:cNvPr id="23" name="Picture 2"/>
          <p:cNvPicPr>
            <a:picLocks noChangeArrowheads="1"/>
          </p:cNvPicPr>
          <p:nvPr/>
        </p:nvPicPr>
        <p:blipFill rotWithShape="1">
          <a:blip r:embed="rId14" cstate="print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6905" r="19252" b="15256"/>
          <a:stretch/>
        </p:blipFill>
        <p:spPr bwMode="auto">
          <a:xfrm>
            <a:off x="7162694" y="2271787"/>
            <a:ext cx="961200" cy="72000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19050" cap="sq">
            <a:solidFill>
              <a:srgbClr val="C00000"/>
            </a:solidFill>
            <a:miter lim="800000"/>
          </a:ln>
          <a:effectLst/>
          <a:extLst/>
        </p:spPr>
      </p:pic>
      <p:pic>
        <p:nvPicPr>
          <p:cNvPr id="24" name="Picture 2"/>
          <p:cNvPicPr>
            <a:picLocks noChangeArrowheads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184674" y="4726955"/>
            <a:ext cx="961200" cy="69922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19050" cap="sq">
            <a:solidFill>
              <a:srgbClr val="C00000"/>
            </a:solidFill>
            <a:miter lim="800000"/>
          </a:ln>
          <a:effectLst/>
          <a:extLst/>
        </p:spPr>
      </p:pic>
      <p:cxnSp>
        <p:nvCxnSpPr>
          <p:cNvPr id="25" name="Gerade Verbindung 24"/>
          <p:cNvCxnSpPr/>
          <p:nvPr/>
        </p:nvCxnSpPr>
        <p:spPr>
          <a:xfrm>
            <a:off x="242695" y="2060848"/>
            <a:ext cx="8424936" cy="0"/>
          </a:xfrm>
          <a:prstGeom prst="line">
            <a:avLst/>
          </a:prstGeom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6" name="Textfeld 25"/>
          <p:cNvSpPr txBox="1"/>
          <p:nvPr/>
        </p:nvSpPr>
        <p:spPr>
          <a:xfrm>
            <a:off x="3612528" y="3109835"/>
            <a:ext cx="1577724" cy="261610"/>
          </a:xfrm>
          <a:prstGeom prst="rect">
            <a:avLst/>
          </a:prstGeom>
          <a:noFill/>
          <a:ln w="12700">
            <a:noFill/>
          </a:ln>
          <a:effectLst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1100" dirty="0" err="1" smtClean="0"/>
              <a:t>Pulverbeschichtung</a:t>
            </a:r>
            <a:endParaRPr lang="en-US" sz="1100" baseline="30000" dirty="0"/>
          </a:p>
        </p:txBody>
      </p:sp>
      <p:sp>
        <p:nvSpPr>
          <p:cNvPr id="27" name="Pfeil nach links und rechts 26"/>
          <p:cNvSpPr/>
          <p:nvPr/>
        </p:nvSpPr>
        <p:spPr>
          <a:xfrm>
            <a:off x="2148491" y="3567062"/>
            <a:ext cx="1152128" cy="648469"/>
          </a:xfrm>
          <a:prstGeom prst="leftRightArrow">
            <a:avLst>
              <a:gd name="adj1" fmla="val 47062"/>
              <a:gd name="adj2" fmla="val 50000"/>
            </a:avLst>
          </a:prstGeom>
          <a:solidFill>
            <a:srgbClr val="0070C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8" name="Pfeil nach links und rechts 27"/>
          <p:cNvSpPr/>
          <p:nvPr/>
        </p:nvSpPr>
        <p:spPr>
          <a:xfrm>
            <a:off x="5409472" y="3602827"/>
            <a:ext cx="1152128" cy="648469"/>
          </a:xfrm>
          <a:prstGeom prst="leftRightArrow">
            <a:avLst>
              <a:gd name="adj1" fmla="val 47062"/>
              <a:gd name="adj2" fmla="val 50000"/>
            </a:avLst>
          </a:prstGeom>
          <a:solidFill>
            <a:srgbClr val="0070C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9" name="Textfeld 28"/>
          <p:cNvSpPr txBox="1"/>
          <p:nvPr/>
        </p:nvSpPr>
        <p:spPr>
          <a:xfrm>
            <a:off x="3594251" y="4358058"/>
            <a:ext cx="1721821" cy="261610"/>
          </a:xfrm>
          <a:prstGeom prst="rect">
            <a:avLst/>
          </a:prstGeom>
          <a:noFill/>
          <a:ln w="12700">
            <a:noFill/>
          </a:ln>
          <a:effectLst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1100" dirty="0" err="1"/>
              <a:t>Schmelzen</a:t>
            </a:r>
            <a:r>
              <a:rPr lang="en-US" sz="1100" dirty="0"/>
              <a:t> </a:t>
            </a:r>
            <a:r>
              <a:rPr lang="en-US" sz="1100" dirty="0" smtClean="0"/>
              <a:t>der Binder</a:t>
            </a:r>
            <a:endParaRPr lang="en-US" sz="1100" baseline="30000" dirty="0"/>
          </a:p>
        </p:txBody>
      </p:sp>
      <p:sp>
        <p:nvSpPr>
          <p:cNvPr id="30" name="Textfeld 29"/>
          <p:cNvSpPr txBox="1"/>
          <p:nvPr/>
        </p:nvSpPr>
        <p:spPr>
          <a:xfrm>
            <a:off x="3433491" y="5540337"/>
            <a:ext cx="2038077" cy="261610"/>
          </a:xfrm>
          <a:prstGeom prst="rect">
            <a:avLst/>
          </a:prstGeom>
          <a:noFill/>
          <a:ln w="12700">
            <a:noFill/>
          </a:ln>
          <a:effectLst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1100" dirty="0" err="1"/>
              <a:t>Kalandrierung</a:t>
            </a:r>
            <a:r>
              <a:rPr lang="en-US" sz="1100" dirty="0"/>
              <a:t> der </a:t>
            </a:r>
            <a:r>
              <a:rPr lang="en-US" sz="1100" dirty="0" err="1" smtClean="0"/>
              <a:t>Elektrode</a:t>
            </a:r>
            <a:endParaRPr lang="en-US" sz="1100" baseline="30000" dirty="0"/>
          </a:p>
        </p:txBody>
      </p:sp>
      <p:sp>
        <p:nvSpPr>
          <p:cNvPr id="31" name="Textfeld 30"/>
          <p:cNvSpPr txBox="1"/>
          <p:nvPr/>
        </p:nvSpPr>
        <p:spPr>
          <a:xfrm>
            <a:off x="6564684" y="3100973"/>
            <a:ext cx="2468757" cy="261610"/>
          </a:xfrm>
          <a:prstGeom prst="rect">
            <a:avLst/>
          </a:prstGeom>
          <a:noFill/>
          <a:ln w="12700">
            <a:noFill/>
          </a:ln>
          <a:effectLst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1100" dirty="0" err="1"/>
              <a:t>Charakterisierung</a:t>
            </a:r>
            <a:r>
              <a:rPr lang="en-US" sz="1100" dirty="0"/>
              <a:t> in </a:t>
            </a:r>
            <a:r>
              <a:rPr lang="en-US" sz="1100" dirty="0" err="1"/>
              <a:t>Halbzellen</a:t>
            </a:r>
            <a:endParaRPr lang="en-US" sz="1100" dirty="0"/>
          </a:p>
        </p:txBody>
      </p:sp>
      <p:sp>
        <p:nvSpPr>
          <p:cNvPr id="32" name="Textfeld 31"/>
          <p:cNvSpPr txBox="1"/>
          <p:nvPr/>
        </p:nvSpPr>
        <p:spPr>
          <a:xfrm>
            <a:off x="6708740" y="4379395"/>
            <a:ext cx="2180644" cy="261610"/>
          </a:xfrm>
          <a:prstGeom prst="rect">
            <a:avLst/>
          </a:prstGeom>
          <a:noFill/>
          <a:ln w="12700">
            <a:noFill/>
          </a:ln>
          <a:effectLst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1100" dirty="0"/>
              <a:t>Lamination </a:t>
            </a:r>
            <a:r>
              <a:rPr lang="en-US" sz="1100" dirty="0" smtClean="0"/>
              <a:t>&amp; </a:t>
            </a:r>
            <a:r>
              <a:rPr lang="en-US" sz="1100" dirty="0" err="1" smtClean="0"/>
              <a:t>Zellassemblage</a:t>
            </a:r>
            <a:endParaRPr lang="en-US" sz="1100" baseline="30000" dirty="0"/>
          </a:p>
        </p:txBody>
      </p:sp>
      <p:sp>
        <p:nvSpPr>
          <p:cNvPr id="33" name="Textfeld 32"/>
          <p:cNvSpPr txBox="1"/>
          <p:nvPr/>
        </p:nvSpPr>
        <p:spPr>
          <a:xfrm>
            <a:off x="6470710" y="5651017"/>
            <a:ext cx="2683283" cy="261610"/>
          </a:xfrm>
          <a:prstGeom prst="rect">
            <a:avLst/>
          </a:prstGeom>
          <a:noFill/>
          <a:ln w="12700">
            <a:noFill/>
          </a:ln>
          <a:effectLst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1100" dirty="0" err="1" smtClean="0"/>
              <a:t>Zelltestsysteme</a:t>
            </a:r>
            <a:r>
              <a:rPr lang="en-US" sz="1100" dirty="0" smtClean="0"/>
              <a:t> </a:t>
            </a:r>
            <a:r>
              <a:rPr lang="en-US" sz="1100" dirty="0" err="1"/>
              <a:t>für</a:t>
            </a:r>
            <a:r>
              <a:rPr lang="en-US" sz="1100" dirty="0"/>
              <a:t> </a:t>
            </a:r>
            <a:r>
              <a:rPr lang="en-US" sz="1100" dirty="0" err="1" smtClean="0"/>
              <a:t>Halb</a:t>
            </a:r>
            <a:r>
              <a:rPr lang="en-US" sz="1100" dirty="0" smtClean="0"/>
              <a:t>- u</a:t>
            </a:r>
            <a:r>
              <a:rPr lang="en-US" sz="1100" dirty="0"/>
              <a:t>. </a:t>
            </a:r>
            <a:r>
              <a:rPr lang="en-US" sz="1100" dirty="0" err="1" smtClean="0"/>
              <a:t>Vollzellen</a:t>
            </a:r>
            <a:endParaRPr lang="en-US" sz="1100" baseline="30000" dirty="0"/>
          </a:p>
        </p:txBody>
      </p:sp>
      <p:sp>
        <p:nvSpPr>
          <p:cNvPr id="34" name="Textfeld 33"/>
          <p:cNvSpPr txBox="1"/>
          <p:nvPr/>
        </p:nvSpPr>
        <p:spPr>
          <a:xfrm>
            <a:off x="24812" y="3122998"/>
            <a:ext cx="2436244" cy="261610"/>
          </a:xfrm>
          <a:prstGeom prst="rect">
            <a:avLst/>
          </a:prstGeom>
          <a:noFill/>
          <a:ln w="12700">
            <a:noFill/>
          </a:ln>
          <a:effectLst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1100" dirty="0" err="1" smtClean="0"/>
              <a:t>Trockenmischen</a:t>
            </a:r>
            <a:r>
              <a:rPr lang="en-US" sz="1100" dirty="0" smtClean="0"/>
              <a:t> &amp; </a:t>
            </a:r>
            <a:r>
              <a:rPr lang="en-US" sz="1100" dirty="0" err="1" smtClean="0"/>
              <a:t>Dispergieren</a:t>
            </a:r>
            <a:endParaRPr lang="en-US" sz="1100" baseline="30000" dirty="0"/>
          </a:p>
        </p:txBody>
      </p:sp>
      <p:sp>
        <p:nvSpPr>
          <p:cNvPr id="35" name="Textfeld 34"/>
          <p:cNvSpPr txBox="1"/>
          <p:nvPr/>
        </p:nvSpPr>
        <p:spPr>
          <a:xfrm>
            <a:off x="183898" y="4379395"/>
            <a:ext cx="1752168" cy="261610"/>
          </a:xfrm>
          <a:prstGeom prst="rect">
            <a:avLst/>
          </a:prstGeom>
          <a:noFill/>
          <a:ln w="12700">
            <a:noFill/>
          </a:ln>
          <a:effectLst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1100" dirty="0" smtClean="0"/>
              <a:t>Standard </a:t>
            </a:r>
            <a:r>
              <a:rPr lang="en-US" sz="1100" dirty="0" err="1" smtClean="0"/>
              <a:t>Verarbeitung</a:t>
            </a:r>
            <a:endParaRPr lang="en-US" sz="1100" baseline="30000" dirty="0"/>
          </a:p>
        </p:txBody>
      </p:sp>
      <p:sp>
        <p:nvSpPr>
          <p:cNvPr id="36" name="Textfeld 35"/>
          <p:cNvSpPr txBox="1"/>
          <p:nvPr/>
        </p:nvSpPr>
        <p:spPr>
          <a:xfrm>
            <a:off x="255221" y="5651017"/>
            <a:ext cx="1752169" cy="261610"/>
          </a:xfrm>
          <a:prstGeom prst="rect">
            <a:avLst/>
          </a:prstGeom>
          <a:noFill/>
          <a:ln w="12700">
            <a:noFill/>
          </a:ln>
          <a:effectLst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1100" dirty="0" smtClean="0"/>
              <a:t>Intensive </a:t>
            </a:r>
            <a:r>
              <a:rPr lang="en-US" sz="1100" dirty="0" err="1" smtClean="0"/>
              <a:t>Verarbeitung</a:t>
            </a:r>
            <a:endParaRPr lang="en-US" sz="1100" baseline="30000" dirty="0"/>
          </a:p>
        </p:txBody>
      </p:sp>
      <p:sp>
        <p:nvSpPr>
          <p:cNvPr id="37" name="Textfeld 36"/>
          <p:cNvSpPr txBox="1"/>
          <p:nvPr/>
        </p:nvSpPr>
        <p:spPr>
          <a:xfrm>
            <a:off x="25351" y="2899454"/>
            <a:ext cx="660758" cy="1846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600" dirty="0" smtClean="0"/>
              <a:t>Quellen: </a:t>
            </a:r>
            <a:r>
              <a:rPr lang="de-DE" sz="600" dirty="0" err="1" smtClean="0"/>
              <a:t>iPAT</a:t>
            </a:r>
            <a:endParaRPr lang="de-DE" sz="600" dirty="0"/>
          </a:p>
        </p:txBody>
      </p:sp>
      <p:sp>
        <p:nvSpPr>
          <p:cNvPr id="38" name="Textfeld 37"/>
          <p:cNvSpPr txBox="1"/>
          <p:nvPr/>
        </p:nvSpPr>
        <p:spPr>
          <a:xfrm>
            <a:off x="0" y="4215531"/>
            <a:ext cx="660758" cy="1846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600" dirty="0" smtClean="0"/>
              <a:t>Quellen: </a:t>
            </a:r>
            <a:r>
              <a:rPr lang="de-DE" sz="600" dirty="0" err="1" smtClean="0"/>
              <a:t>iPAT</a:t>
            </a:r>
            <a:endParaRPr lang="de-DE" sz="600" dirty="0"/>
          </a:p>
        </p:txBody>
      </p:sp>
      <p:sp>
        <p:nvSpPr>
          <p:cNvPr id="39" name="Textfeld 38"/>
          <p:cNvSpPr txBox="1"/>
          <p:nvPr/>
        </p:nvSpPr>
        <p:spPr>
          <a:xfrm>
            <a:off x="24812" y="5448004"/>
            <a:ext cx="660758" cy="1846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600" dirty="0" smtClean="0"/>
              <a:t>Quellen: </a:t>
            </a:r>
            <a:r>
              <a:rPr lang="de-DE" sz="600" dirty="0" err="1" smtClean="0"/>
              <a:t>iPAT</a:t>
            </a:r>
            <a:endParaRPr lang="de-DE" sz="600" dirty="0"/>
          </a:p>
        </p:txBody>
      </p:sp>
      <p:sp>
        <p:nvSpPr>
          <p:cNvPr id="40" name="Textfeld 39"/>
          <p:cNvSpPr txBox="1"/>
          <p:nvPr/>
        </p:nvSpPr>
        <p:spPr>
          <a:xfrm>
            <a:off x="3349301" y="2942685"/>
            <a:ext cx="617477" cy="1846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600" dirty="0" smtClean="0"/>
              <a:t>Quellen: IPA</a:t>
            </a:r>
            <a:endParaRPr lang="de-DE" sz="600" dirty="0"/>
          </a:p>
        </p:txBody>
      </p:sp>
      <p:sp>
        <p:nvSpPr>
          <p:cNvPr id="41" name="Textfeld 40"/>
          <p:cNvSpPr txBox="1"/>
          <p:nvPr/>
        </p:nvSpPr>
        <p:spPr>
          <a:xfrm>
            <a:off x="3405152" y="4251296"/>
            <a:ext cx="617477" cy="1846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600" dirty="0" smtClean="0"/>
              <a:t>Quellen: IPA</a:t>
            </a:r>
            <a:endParaRPr lang="de-DE" sz="600" dirty="0"/>
          </a:p>
        </p:txBody>
      </p:sp>
      <p:sp>
        <p:nvSpPr>
          <p:cNvPr id="42" name="Textfeld 41"/>
          <p:cNvSpPr txBox="1"/>
          <p:nvPr/>
        </p:nvSpPr>
        <p:spPr>
          <a:xfrm>
            <a:off x="3405153" y="5426175"/>
            <a:ext cx="617477" cy="1846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600" dirty="0" smtClean="0"/>
              <a:t>Quellen: IPA</a:t>
            </a:r>
            <a:endParaRPr lang="de-DE" sz="600" dirty="0"/>
          </a:p>
        </p:txBody>
      </p:sp>
      <p:pic>
        <p:nvPicPr>
          <p:cNvPr id="45" name="Grafik 44"/>
          <p:cNvPicPr>
            <a:picLocks noChangeAspect="1"/>
          </p:cNvPicPr>
          <p:nvPr/>
        </p:nvPicPr>
        <p:blipFill>
          <a:blip r:embed="rId17" cstate="print"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710" y="5893635"/>
            <a:ext cx="1152448" cy="432168"/>
          </a:xfrm>
          <a:prstGeom prst="rect">
            <a:avLst/>
          </a:prstGeom>
        </p:spPr>
      </p:pic>
      <p:pic>
        <p:nvPicPr>
          <p:cNvPr id="46" name="Grafik 45"/>
          <p:cNvPicPr>
            <a:picLocks noChangeAspect="1"/>
          </p:cNvPicPr>
          <p:nvPr/>
        </p:nvPicPr>
        <p:blipFill rotWithShape="1"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675" b="10857"/>
          <a:stretch/>
        </p:blipFill>
        <p:spPr bwMode="auto">
          <a:xfrm>
            <a:off x="2054248" y="5671142"/>
            <a:ext cx="1196674" cy="69134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7020172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e-DE" dirty="0" smtClean="0"/>
              <a:t>Status</a:t>
            </a:r>
            <a:endParaRPr lang="de-DE" dirty="0"/>
          </a:p>
        </p:txBody>
      </p:sp>
      <p:pic>
        <p:nvPicPr>
          <p:cNvPr id="8" name="Bildplatzhalter 7"/>
          <p:cNvPicPr>
            <a:picLocks noGrp="1" noChangeAspect="1"/>
          </p:cNvPicPr>
          <p:nvPr>
            <p:ph type="pic" sz="quarter" idx="10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05" r="5905"/>
          <a:stretch>
            <a:fillRect/>
          </a:stretch>
        </p:blipFill>
        <p:spPr>
          <a:xfrm>
            <a:off x="5436096" y="1556792"/>
            <a:ext cx="3168352" cy="1837644"/>
          </a:xfrm>
          <a:prstGeom prst="rect">
            <a:avLst/>
          </a:prstGeom>
        </p:spPr>
      </p:pic>
      <p:sp>
        <p:nvSpPr>
          <p:cNvPr id="9" name="Titel 1"/>
          <p:cNvSpPr txBox="1">
            <a:spLocks noGrp="1"/>
          </p:cNvSpPr>
          <p:nvPr>
            <p:ph idx="1"/>
          </p:nvPr>
        </p:nvSpPr>
        <p:spPr bwMode="auto">
          <a:xfrm>
            <a:off x="184138" y="1484784"/>
            <a:ext cx="4752528" cy="22322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91440" bIns="0" numCol="1" anchor="t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585859"/>
                </a:solidFill>
                <a:latin typeface="+mn-lt"/>
                <a:ea typeface="Geneva" charset="0"/>
                <a:cs typeface="Geneva" charset="0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585859"/>
                </a:solidFill>
                <a:latin typeface="Arial" pitchFamily="34" charset="0"/>
                <a:ea typeface="Geneva" charset="0"/>
                <a:cs typeface="Geneva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585859"/>
                </a:solidFill>
                <a:latin typeface="Arial" pitchFamily="34" charset="0"/>
                <a:ea typeface="Geneva" charset="0"/>
                <a:cs typeface="Geneva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585859"/>
                </a:solidFill>
                <a:latin typeface="Arial" pitchFamily="34" charset="0"/>
                <a:ea typeface="Geneva" charset="0"/>
                <a:cs typeface="Geneva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585859"/>
                </a:solidFill>
                <a:latin typeface="Arial" pitchFamily="34" charset="0"/>
                <a:ea typeface="Geneva" charset="0"/>
                <a:cs typeface="Geneva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585859"/>
                </a:solidFill>
                <a:latin typeface="Arial Narrow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585859"/>
                </a:solidFill>
                <a:latin typeface="Arial Narrow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585859"/>
                </a:solidFill>
                <a:latin typeface="Arial Narrow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585859"/>
                </a:solidFill>
                <a:latin typeface="Arial Narrow" charset="0"/>
              </a:defRPr>
            </a:lvl9pPr>
          </a:lstStyle>
          <a:p>
            <a:pPr marL="457200" lvl="1" indent="0">
              <a:buClr>
                <a:srgbClr val="C00000"/>
              </a:buClr>
              <a:buNone/>
            </a:pPr>
            <a:r>
              <a:rPr lang="de-DE" kern="0" dirty="0" smtClean="0">
                <a:ea typeface="Geneva"/>
                <a:cs typeface="Geneva"/>
              </a:rPr>
              <a:t>TZ Energie </a:t>
            </a:r>
            <a:r>
              <a:rPr lang="de-DE" sz="1400" kern="0" dirty="0" smtClean="0">
                <a:ea typeface="Geneva"/>
                <a:cs typeface="Geneva"/>
              </a:rPr>
              <a:t>der Hochschule Landshut</a:t>
            </a:r>
          </a:p>
          <a:p>
            <a:pPr marL="457200" lvl="1" indent="0">
              <a:buClr>
                <a:srgbClr val="C00000"/>
              </a:buClr>
              <a:buNone/>
            </a:pPr>
            <a:endParaRPr lang="de-DE" sz="1400" kern="0" dirty="0" smtClean="0">
              <a:solidFill>
                <a:srgbClr val="FF0000"/>
              </a:solidFill>
              <a:ea typeface="Geneva"/>
              <a:cs typeface="Geneva"/>
            </a:endParaRPr>
          </a:p>
          <a:p>
            <a:pPr marL="800100" lvl="1" indent="-342900"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de-DE" sz="1800" b="0" kern="0" dirty="0" smtClean="0">
                <a:ea typeface="Geneva"/>
                <a:cs typeface="Geneva"/>
              </a:rPr>
              <a:t>Förderperiode bis einschl. 09/2016</a:t>
            </a:r>
          </a:p>
          <a:p>
            <a:pPr marL="1257300" lvl="2" indent="-342900">
              <a:buClr>
                <a:srgbClr val="C00000"/>
              </a:buClr>
              <a:buFont typeface="Wingdings" panose="05000000000000000000" pitchFamily="2" charset="2"/>
              <a:buChar char="Ø"/>
            </a:pPr>
            <a:r>
              <a:rPr lang="de-DE" sz="1800" b="0" kern="0" dirty="0" smtClean="0">
                <a:ea typeface="Geneva"/>
                <a:cs typeface="Geneva"/>
              </a:rPr>
              <a:t>+ Evaluierung, &gt; Erhöhung des staatl. Grundetats</a:t>
            </a:r>
          </a:p>
          <a:p>
            <a:pPr marL="800100" lvl="1" indent="-342900"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de-DE" sz="1800" b="0" kern="0" dirty="0" smtClean="0">
                <a:ea typeface="Geneva"/>
                <a:cs typeface="Geneva"/>
              </a:rPr>
              <a:t>Mietvereinbarung mit der Marktgemeinde Ruhstorf bis 09/2026</a:t>
            </a:r>
          </a:p>
          <a:p>
            <a:pPr marL="800100" lvl="1" indent="-342900"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de-DE" sz="1800" b="0" kern="0" dirty="0" smtClean="0">
                <a:ea typeface="Geneva"/>
                <a:cs typeface="Geneva"/>
              </a:rPr>
              <a:t>Neubau Technikum bis Ende 2018</a:t>
            </a:r>
          </a:p>
        </p:txBody>
      </p:sp>
      <p:sp>
        <p:nvSpPr>
          <p:cNvPr id="12" name="Titel 1"/>
          <p:cNvSpPr txBox="1">
            <a:spLocks/>
          </p:cNvSpPr>
          <p:nvPr/>
        </p:nvSpPr>
        <p:spPr bwMode="auto">
          <a:xfrm>
            <a:off x="644321" y="4074310"/>
            <a:ext cx="3744416" cy="5815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91440" bIns="0" numCol="1" anchor="t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585859"/>
                </a:solidFill>
                <a:latin typeface="+mn-lt"/>
                <a:ea typeface="Geneva" charset="0"/>
                <a:cs typeface="Geneva" charset="0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585859"/>
                </a:solidFill>
                <a:latin typeface="Arial" pitchFamily="34" charset="0"/>
                <a:ea typeface="Geneva" charset="0"/>
                <a:cs typeface="Geneva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585859"/>
                </a:solidFill>
                <a:latin typeface="Arial" pitchFamily="34" charset="0"/>
                <a:ea typeface="Geneva" charset="0"/>
                <a:cs typeface="Geneva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585859"/>
                </a:solidFill>
                <a:latin typeface="Arial" pitchFamily="34" charset="0"/>
                <a:ea typeface="Geneva" charset="0"/>
                <a:cs typeface="Geneva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585859"/>
                </a:solidFill>
                <a:latin typeface="Arial" pitchFamily="34" charset="0"/>
                <a:ea typeface="Geneva" charset="0"/>
                <a:cs typeface="Geneva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585859"/>
                </a:solidFill>
                <a:latin typeface="Arial Narrow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585859"/>
                </a:solidFill>
                <a:latin typeface="Arial Narrow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585859"/>
                </a:solidFill>
                <a:latin typeface="Arial Narrow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585859"/>
                </a:solidFill>
                <a:latin typeface="Arial Narrow" charset="0"/>
              </a:defRPr>
            </a:lvl9pPr>
          </a:lstStyle>
          <a:p>
            <a:r>
              <a:rPr lang="de-DE" kern="0" dirty="0" smtClean="0">
                <a:ea typeface="Geneva"/>
                <a:cs typeface="Geneva"/>
              </a:rPr>
              <a:t>Team</a:t>
            </a:r>
          </a:p>
        </p:txBody>
      </p:sp>
      <p:sp>
        <p:nvSpPr>
          <p:cNvPr id="14" name="Textfeld 13"/>
          <p:cNvSpPr txBox="1"/>
          <p:nvPr/>
        </p:nvSpPr>
        <p:spPr>
          <a:xfrm>
            <a:off x="7200559" y="5265449"/>
            <a:ext cx="16551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200" dirty="0" smtClean="0"/>
              <a:t>Prof. Dr.</a:t>
            </a:r>
          </a:p>
          <a:p>
            <a:r>
              <a:rPr lang="de-DE" sz="1200" dirty="0" smtClean="0"/>
              <a:t>Karl-Heinz Pettinger</a:t>
            </a:r>
            <a:endParaRPr lang="de-DE" sz="1200" dirty="0"/>
          </a:p>
        </p:txBody>
      </p:sp>
      <p:pic>
        <p:nvPicPr>
          <p:cNvPr id="15" name="Grafik 1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7247" y="4075015"/>
            <a:ext cx="1349428" cy="1023978"/>
          </a:xfrm>
          <a:prstGeom prst="rect">
            <a:avLst/>
          </a:prstGeom>
        </p:spPr>
      </p:pic>
      <p:pic>
        <p:nvPicPr>
          <p:cNvPr id="16" name="Grafik 1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6096" y="4075015"/>
            <a:ext cx="1311970" cy="1023978"/>
          </a:xfrm>
          <a:prstGeom prst="rect">
            <a:avLst/>
          </a:prstGeom>
        </p:spPr>
      </p:pic>
      <p:sp>
        <p:nvSpPr>
          <p:cNvPr id="17" name="Rechteck 16"/>
          <p:cNvSpPr/>
          <p:nvPr/>
        </p:nvSpPr>
        <p:spPr>
          <a:xfrm>
            <a:off x="5577781" y="5265447"/>
            <a:ext cx="165851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1200" dirty="0" smtClean="0"/>
              <a:t>Dr</a:t>
            </a:r>
            <a:r>
              <a:rPr lang="de-DE" sz="1200" dirty="0"/>
              <a:t>. Reinhart Schwaiberger</a:t>
            </a:r>
          </a:p>
        </p:txBody>
      </p:sp>
      <p:sp>
        <p:nvSpPr>
          <p:cNvPr id="2" name="Rechteck 1"/>
          <p:cNvSpPr/>
          <p:nvPr/>
        </p:nvSpPr>
        <p:spPr>
          <a:xfrm>
            <a:off x="132191" y="4365104"/>
            <a:ext cx="4675894" cy="16927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>
              <a:buClr>
                <a:srgbClr val="C00000"/>
              </a:buClr>
            </a:pPr>
            <a:endParaRPr lang="de-DE" sz="1400" kern="0" dirty="0">
              <a:solidFill>
                <a:srgbClr val="FF0000"/>
              </a:solidFill>
              <a:ea typeface="Geneva"/>
              <a:cs typeface="Geneva"/>
            </a:endParaRPr>
          </a:p>
          <a:p>
            <a:pPr marL="800100" lvl="1" indent="-3429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de-DE" kern="0" dirty="0">
                <a:solidFill>
                  <a:srgbClr val="585859"/>
                </a:solidFill>
                <a:latin typeface="Arial" pitchFamily="34" charset="0"/>
                <a:ea typeface="Geneva"/>
                <a:cs typeface="Geneva"/>
              </a:rPr>
              <a:t>Geschäftsführer Dr. Reinhart Schwaiberger</a:t>
            </a:r>
          </a:p>
          <a:p>
            <a:pPr marL="800100" lvl="1" indent="-3429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de-DE" kern="0" dirty="0">
                <a:solidFill>
                  <a:srgbClr val="585859"/>
                </a:solidFill>
                <a:latin typeface="Arial" pitchFamily="34" charset="0"/>
                <a:ea typeface="Geneva"/>
                <a:cs typeface="Geneva"/>
              </a:rPr>
              <a:t>Wissenschaftlicher Leiter, Prof. Dr. </a:t>
            </a:r>
            <a:endParaRPr lang="de-DE" kern="0" dirty="0" smtClean="0">
              <a:solidFill>
                <a:srgbClr val="585859"/>
              </a:solidFill>
              <a:latin typeface="Arial" pitchFamily="34" charset="0"/>
              <a:ea typeface="Geneva"/>
              <a:cs typeface="Geneva"/>
            </a:endParaRPr>
          </a:p>
          <a:p>
            <a:pPr lvl="1" eaLnBrk="0" fontAlgn="base" hangingPunct="0">
              <a:spcBef>
                <a:spcPct val="0"/>
              </a:spcBef>
              <a:spcAft>
                <a:spcPct val="0"/>
              </a:spcAft>
              <a:buClr>
                <a:srgbClr val="C00000"/>
              </a:buClr>
            </a:pPr>
            <a:r>
              <a:rPr lang="de-DE" kern="0" dirty="0" smtClean="0">
                <a:solidFill>
                  <a:srgbClr val="585859"/>
                </a:solidFill>
                <a:latin typeface="Arial" pitchFamily="34" charset="0"/>
                <a:ea typeface="Geneva"/>
                <a:cs typeface="Geneva"/>
              </a:rPr>
              <a:t>      Karl-Heinz </a:t>
            </a:r>
            <a:r>
              <a:rPr lang="de-DE" kern="0" dirty="0">
                <a:solidFill>
                  <a:srgbClr val="585859"/>
                </a:solidFill>
                <a:latin typeface="Arial" pitchFamily="34" charset="0"/>
                <a:ea typeface="Geneva"/>
                <a:cs typeface="Geneva"/>
              </a:rPr>
              <a:t>Pettinger</a:t>
            </a:r>
          </a:p>
          <a:p>
            <a:pPr marL="800100" lvl="1" indent="-3429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de-DE" kern="0" dirty="0">
                <a:solidFill>
                  <a:srgbClr val="585859"/>
                </a:solidFill>
                <a:latin typeface="Arial" pitchFamily="34" charset="0"/>
                <a:ea typeface="Geneva"/>
                <a:cs typeface="Geneva"/>
              </a:rPr>
              <a:t>Ca.10 bis 25 Projektmitarbeiter</a:t>
            </a:r>
          </a:p>
        </p:txBody>
      </p:sp>
    </p:spTree>
    <p:extLst>
      <p:ext uri="{BB962C8B-B14F-4D97-AF65-F5344CB8AC3E}">
        <p14:creationId xmlns:p14="http://schemas.microsoft.com/office/powerpoint/2010/main" val="323465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ctrTitle"/>
          </p:nvPr>
        </p:nvSpPr>
        <p:spPr>
          <a:xfrm>
            <a:off x="234950" y="188640"/>
            <a:ext cx="7632847" cy="792088"/>
          </a:xfrm>
        </p:spPr>
        <p:txBody>
          <a:bodyPr/>
          <a:lstStyle/>
          <a:p>
            <a:r>
              <a:rPr lang="de-DE" dirty="0"/>
              <a:t>Projekt </a:t>
            </a:r>
            <a:r>
              <a:rPr lang="de-DE" dirty="0" err="1">
                <a:solidFill>
                  <a:srgbClr val="C00000"/>
                </a:solidFill>
              </a:rPr>
              <a:t>SurfaLIB</a:t>
            </a:r>
            <a:r>
              <a:rPr lang="de-DE" dirty="0"/>
              <a:t>: Verbesserte Lithium-Ionen-Batterien durch Modifikation der Elektrodenoberflächen</a:t>
            </a:r>
            <a:br>
              <a:rPr lang="de-DE" dirty="0"/>
            </a:br>
            <a:endParaRPr lang="de-DE" dirty="0"/>
          </a:p>
        </p:txBody>
      </p:sp>
      <p:sp>
        <p:nvSpPr>
          <p:cNvPr id="6" name="Datumsplatzhalter 5"/>
          <p:cNvSpPr>
            <a:spLocks noGrp="1"/>
          </p:cNvSpPr>
          <p:nvPr>
            <p:ph type="dt" sz="half" idx="4294967295"/>
          </p:nvPr>
        </p:nvSpPr>
        <p:spPr>
          <a:xfrm>
            <a:off x="755576" y="5157192"/>
            <a:ext cx="792088" cy="288032"/>
          </a:xfrm>
          <a:prstGeom prst="rect">
            <a:avLst/>
          </a:prstGeom>
        </p:spPr>
        <p:txBody>
          <a:bodyPr/>
          <a:lstStyle/>
          <a:p>
            <a:fld id="{C6DE59DF-1964-4F40-BFE0-0271FA9E7BFB}" type="datetime1">
              <a:rPr lang="de-DE" smtClean="0"/>
              <a:t>24.08.2017</a:t>
            </a:fld>
            <a:endParaRPr lang="de-DE" dirty="0"/>
          </a:p>
        </p:txBody>
      </p:sp>
      <p:pic>
        <p:nvPicPr>
          <p:cNvPr id="43" name="Grafik 4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287" y="5266075"/>
            <a:ext cx="1313476" cy="1088928"/>
          </a:xfrm>
          <a:prstGeom prst="rect">
            <a:avLst/>
          </a:prstGeom>
        </p:spPr>
      </p:pic>
      <p:sp>
        <p:nvSpPr>
          <p:cNvPr id="44" name="Datumsplatzhalter 3"/>
          <p:cNvSpPr txBox="1">
            <a:spLocks/>
          </p:cNvSpPr>
          <p:nvPr/>
        </p:nvSpPr>
        <p:spPr>
          <a:xfrm>
            <a:off x="234950" y="6564313"/>
            <a:ext cx="2133600" cy="365125"/>
          </a:xfrm>
          <a:prstGeom prst="rect">
            <a:avLst/>
          </a:prstGeom>
        </p:spPr>
        <p:txBody>
          <a:bodyPr/>
          <a:lstStyle>
            <a:defPPr>
              <a:defRPr lang="de-DE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endParaRPr lang="de-DE" dirty="0"/>
          </a:p>
        </p:txBody>
      </p:sp>
      <p:sp>
        <p:nvSpPr>
          <p:cNvPr id="46" name="Foliennummernplatzhalter 5"/>
          <p:cNvSpPr txBox="1">
            <a:spLocks/>
          </p:cNvSpPr>
          <p:nvPr/>
        </p:nvSpPr>
        <p:spPr>
          <a:xfrm>
            <a:off x="6492875" y="6564313"/>
            <a:ext cx="2090738" cy="365125"/>
          </a:xfrm>
          <a:prstGeom prst="rect">
            <a:avLst/>
          </a:prstGeom>
        </p:spPr>
        <p:txBody>
          <a:bodyPr/>
          <a:lstStyle>
            <a:defPPr>
              <a:defRPr lang="de-DE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endParaRPr lang="de-DE" dirty="0"/>
          </a:p>
        </p:txBody>
      </p:sp>
      <p:sp>
        <p:nvSpPr>
          <p:cNvPr id="48" name="Inhaltsplatzhalter 2"/>
          <p:cNvSpPr>
            <a:spLocks noGrp="1"/>
          </p:cNvSpPr>
          <p:nvPr>
            <p:ph idx="1"/>
          </p:nvPr>
        </p:nvSpPr>
        <p:spPr>
          <a:xfrm>
            <a:off x="2483768" y="5359006"/>
            <a:ext cx="5169694" cy="903065"/>
          </a:xfrm>
        </p:spPr>
        <p:txBody>
          <a:bodyPr/>
          <a:lstStyle/>
          <a:p>
            <a:pPr marL="0" indent="0">
              <a:spcBef>
                <a:spcPts val="0"/>
              </a:spcBef>
              <a:buNone/>
            </a:pPr>
            <a:r>
              <a:rPr lang="de-DE" b="1" dirty="0" smtClean="0"/>
              <a:t>Zuwendung:	401.652,00 €</a:t>
            </a:r>
          </a:p>
          <a:p>
            <a:pPr marL="0" indent="0">
              <a:spcBef>
                <a:spcPts val="0"/>
              </a:spcBef>
              <a:buNone/>
            </a:pPr>
            <a:r>
              <a:rPr lang="de-DE" b="1" dirty="0" smtClean="0"/>
              <a:t>Laufzeit:	01.10.2016 – 30.09.2019</a:t>
            </a:r>
            <a:endParaRPr lang="de-DE" b="1" dirty="0"/>
          </a:p>
        </p:txBody>
      </p:sp>
      <p:sp>
        <p:nvSpPr>
          <p:cNvPr id="49" name="Inhaltsplatzhalter 2"/>
          <p:cNvSpPr txBox="1">
            <a:spLocks/>
          </p:cNvSpPr>
          <p:nvPr/>
        </p:nvSpPr>
        <p:spPr bwMode="auto">
          <a:xfrm>
            <a:off x="393496" y="1730308"/>
            <a:ext cx="3851976" cy="2625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180975" indent="-180975" algn="l" rtl="0" eaLnBrk="0" fontAlgn="base" hangingPunct="0">
              <a:lnSpc>
                <a:spcPct val="110000"/>
              </a:lnSpc>
              <a:spcBef>
                <a:spcPct val="30000"/>
              </a:spcBef>
              <a:spcAft>
                <a:spcPct val="30000"/>
              </a:spcAft>
              <a:buClr>
                <a:srgbClr val="BE0000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  <a:ea typeface="Geneva" charset="0"/>
                <a:cs typeface="Geneva" charset="0"/>
              </a:defRPr>
            </a:lvl1pPr>
            <a:lvl2pPr marL="542925" indent="-182563" algn="l" rtl="0" eaLnBrk="0" fontAlgn="base" hangingPunct="0">
              <a:lnSpc>
                <a:spcPct val="110000"/>
              </a:lnSpc>
              <a:spcBef>
                <a:spcPct val="30000"/>
              </a:spcBef>
              <a:spcAft>
                <a:spcPct val="30000"/>
              </a:spcAft>
              <a:buClr>
                <a:srgbClr val="BE0000"/>
              </a:buClr>
              <a:buFont typeface="Symbol" pitchFamily="18" charset="2"/>
              <a:buChar char="-"/>
              <a:defRPr>
                <a:solidFill>
                  <a:schemeClr val="tx1"/>
                </a:solidFill>
                <a:latin typeface="+mn-lt"/>
                <a:ea typeface="Geneva" charset="-128"/>
                <a:cs typeface="Geneva" charset="0"/>
              </a:defRPr>
            </a:lvl2pPr>
            <a:lvl3pPr marL="895350" indent="-173038" algn="l" rtl="0" eaLnBrk="0" fontAlgn="base" hangingPunct="0">
              <a:lnSpc>
                <a:spcPct val="110000"/>
              </a:lnSpc>
              <a:spcBef>
                <a:spcPct val="30000"/>
              </a:spcBef>
              <a:spcAft>
                <a:spcPct val="30000"/>
              </a:spcAft>
              <a:buClr>
                <a:srgbClr val="BE0000"/>
              </a:buClr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+mn-lt"/>
                <a:ea typeface="Geneva" charset="-128"/>
                <a:cs typeface="Geneva" charset="0"/>
              </a:defRPr>
            </a:lvl3pPr>
            <a:lvl4pPr marL="1257300" indent="-182563" algn="l" rtl="0" eaLnBrk="0" fontAlgn="base" hangingPunct="0">
              <a:lnSpc>
                <a:spcPct val="110000"/>
              </a:lnSpc>
              <a:spcBef>
                <a:spcPct val="30000"/>
              </a:spcBef>
              <a:spcAft>
                <a:spcPct val="30000"/>
              </a:spcAft>
              <a:buClr>
                <a:srgbClr val="BE0000"/>
              </a:buClr>
              <a:buFont typeface="Symbol" pitchFamily="18" charset="2"/>
              <a:buChar char="-"/>
              <a:defRPr sz="1600">
                <a:solidFill>
                  <a:schemeClr val="tx1"/>
                </a:solidFill>
                <a:latin typeface="+mn-lt"/>
                <a:ea typeface="Geneva" charset="-128"/>
                <a:cs typeface="Geneva" charset="0"/>
              </a:defRPr>
            </a:lvl4pPr>
            <a:lvl5pPr marL="1619250" indent="-182563" algn="l" rtl="0" eaLnBrk="0" fontAlgn="base" hangingPunct="0">
              <a:lnSpc>
                <a:spcPct val="110000"/>
              </a:lnSpc>
              <a:spcBef>
                <a:spcPct val="30000"/>
              </a:spcBef>
              <a:spcAft>
                <a:spcPct val="30000"/>
              </a:spcAft>
              <a:buClr>
                <a:srgbClr val="BE0000"/>
              </a:buClr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+mn-lt"/>
                <a:ea typeface="Geneva" charset="-128"/>
                <a:cs typeface="Geneva" charset="0"/>
              </a:defRPr>
            </a:lvl5pPr>
            <a:lvl6pPr marL="2076450" indent="-182563" algn="l" rtl="0" eaLnBrk="1" fontAlgn="base" hangingPunct="1">
              <a:lnSpc>
                <a:spcPct val="110000"/>
              </a:lnSpc>
              <a:spcBef>
                <a:spcPct val="30000"/>
              </a:spcBef>
              <a:spcAft>
                <a:spcPct val="30000"/>
              </a:spcAft>
              <a:buClr>
                <a:srgbClr val="E17324"/>
              </a:buClr>
              <a:buFont typeface="Wingdings" charset="2"/>
              <a:buChar char="§"/>
              <a:defRPr sz="1600">
                <a:solidFill>
                  <a:schemeClr val="tx1"/>
                </a:solidFill>
                <a:latin typeface="+mn-lt"/>
                <a:ea typeface="Geneva" charset="-128"/>
              </a:defRPr>
            </a:lvl6pPr>
            <a:lvl7pPr marL="2533650" indent="-182563" algn="l" rtl="0" eaLnBrk="1" fontAlgn="base" hangingPunct="1">
              <a:lnSpc>
                <a:spcPct val="110000"/>
              </a:lnSpc>
              <a:spcBef>
                <a:spcPct val="30000"/>
              </a:spcBef>
              <a:spcAft>
                <a:spcPct val="30000"/>
              </a:spcAft>
              <a:buClr>
                <a:srgbClr val="E17324"/>
              </a:buClr>
              <a:buFont typeface="Wingdings" charset="2"/>
              <a:buChar char="§"/>
              <a:defRPr sz="1600">
                <a:solidFill>
                  <a:schemeClr val="tx1"/>
                </a:solidFill>
                <a:latin typeface="+mn-lt"/>
                <a:ea typeface="Geneva" charset="-128"/>
              </a:defRPr>
            </a:lvl7pPr>
            <a:lvl8pPr marL="2990850" indent="-182563" algn="l" rtl="0" eaLnBrk="1" fontAlgn="base" hangingPunct="1">
              <a:lnSpc>
                <a:spcPct val="110000"/>
              </a:lnSpc>
              <a:spcBef>
                <a:spcPct val="30000"/>
              </a:spcBef>
              <a:spcAft>
                <a:spcPct val="30000"/>
              </a:spcAft>
              <a:buClr>
                <a:srgbClr val="E17324"/>
              </a:buClr>
              <a:buFont typeface="Wingdings" charset="2"/>
              <a:buChar char="§"/>
              <a:defRPr sz="1600">
                <a:solidFill>
                  <a:schemeClr val="tx1"/>
                </a:solidFill>
                <a:latin typeface="+mn-lt"/>
                <a:ea typeface="Geneva" charset="-128"/>
              </a:defRPr>
            </a:lvl8pPr>
            <a:lvl9pPr marL="3448050" indent="-182563" algn="l" rtl="0" eaLnBrk="1" fontAlgn="base" hangingPunct="1">
              <a:lnSpc>
                <a:spcPct val="110000"/>
              </a:lnSpc>
              <a:spcBef>
                <a:spcPct val="30000"/>
              </a:spcBef>
              <a:spcAft>
                <a:spcPct val="30000"/>
              </a:spcAft>
              <a:buClr>
                <a:srgbClr val="E17324"/>
              </a:buClr>
              <a:buFont typeface="Wingdings" charset="2"/>
              <a:buChar char="§"/>
              <a:defRPr sz="1600">
                <a:solidFill>
                  <a:schemeClr val="tx1"/>
                </a:solidFill>
                <a:latin typeface="+mn-lt"/>
                <a:ea typeface="Geneva" charset="-128"/>
              </a:defRPr>
            </a:lvl9pPr>
          </a:lstStyle>
          <a:p>
            <a:pPr marL="0" indent="0" eaLnBrk="1" hangingPunct="1">
              <a:spcBef>
                <a:spcPts val="0"/>
              </a:spcBef>
              <a:spcAft>
                <a:spcPts val="0"/>
              </a:spcAft>
              <a:buNone/>
            </a:pPr>
            <a:r>
              <a:rPr lang="de-DE" b="1" kern="0" dirty="0" smtClean="0"/>
              <a:t>       </a:t>
            </a:r>
            <a:r>
              <a:rPr lang="de-DE" sz="1800" b="1" dirty="0">
                <a:solidFill>
                  <a:schemeClr val="bg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Akademische Partner</a:t>
            </a:r>
          </a:p>
          <a:p>
            <a:pPr marL="0" indent="0">
              <a:spcAft>
                <a:spcPts val="0"/>
              </a:spcAft>
              <a:buNone/>
            </a:pPr>
            <a:endParaRPr lang="de-DE" b="1" kern="0" dirty="0" smtClean="0"/>
          </a:p>
          <a:p>
            <a:r>
              <a:rPr lang="de-DE" sz="1400" dirty="0">
                <a:solidFill>
                  <a:schemeClr val="bg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Institut für Werkzeugmaschinen und Betriebswissenschaften, TU München</a:t>
            </a:r>
          </a:p>
          <a:p>
            <a:r>
              <a:rPr lang="de-DE" sz="1400" dirty="0">
                <a:solidFill>
                  <a:schemeClr val="bg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Lehrstuhl für Technische Elektrochemie,            TU München</a:t>
            </a:r>
          </a:p>
          <a:p>
            <a:r>
              <a:rPr lang="de-DE" sz="1400" dirty="0">
                <a:solidFill>
                  <a:schemeClr val="bg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Fraunhofer Institut für Fertigungstechnik und Angewandte Materialforschung, Bremen</a:t>
            </a:r>
          </a:p>
          <a:p>
            <a:r>
              <a:rPr lang="de-DE" sz="1400" dirty="0">
                <a:solidFill>
                  <a:schemeClr val="bg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Technologiezentrum Energie, HAW Land</a:t>
            </a:r>
            <a:r>
              <a:rPr lang="de-DE" sz="1400" dirty="0" smtClean="0"/>
              <a:t>shut</a:t>
            </a:r>
            <a:endParaRPr lang="de-DE" sz="1400" kern="0" dirty="0"/>
          </a:p>
        </p:txBody>
      </p:sp>
      <p:sp>
        <p:nvSpPr>
          <p:cNvPr id="50" name="Inhaltsplatzhalter 2"/>
          <p:cNvSpPr txBox="1">
            <a:spLocks/>
          </p:cNvSpPr>
          <p:nvPr/>
        </p:nvSpPr>
        <p:spPr bwMode="auto">
          <a:xfrm>
            <a:off x="5027945" y="1706177"/>
            <a:ext cx="3852000" cy="27761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180975" indent="-180975" algn="l" rtl="0" eaLnBrk="0" fontAlgn="base" hangingPunct="0">
              <a:lnSpc>
                <a:spcPct val="110000"/>
              </a:lnSpc>
              <a:spcBef>
                <a:spcPct val="30000"/>
              </a:spcBef>
              <a:spcAft>
                <a:spcPct val="30000"/>
              </a:spcAft>
              <a:buClr>
                <a:srgbClr val="BE0000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  <a:ea typeface="Geneva" charset="0"/>
                <a:cs typeface="Geneva" charset="0"/>
              </a:defRPr>
            </a:lvl1pPr>
            <a:lvl2pPr marL="542925" indent="-182563" algn="l" rtl="0" eaLnBrk="0" fontAlgn="base" hangingPunct="0">
              <a:lnSpc>
                <a:spcPct val="110000"/>
              </a:lnSpc>
              <a:spcBef>
                <a:spcPct val="30000"/>
              </a:spcBef>
              <a:spcAft>
                <a:spcPct val="30000"/>
              </a:spcAft>
              <a:buClr>
                <a:srgbClr val="BE0000"/>
              </a:buClr>
              <a:buFont typeface="Symbol" pitchFamily="18" charset="2"/>
              <a:buChar char="-"/>
              <a:defRPr>
                <a:solidFill>
                  <a:schemeClr val="tx1"/>
                </a:solidFill>
                <a:latin typeface="+mn-lt"/>
                <a:ea typeface="Geneva" charset="-128"/>
                <a:cs typeface="Geneva" charset="0"/>
              </a:defRPr>
            </a:lvl2pPr>
            <a:lvl3pPr marL="895350" indent="-173038" algn="l" rtl="0" eaLnBrk="0" fontAlgn="base" hangingPunct="0">
              <a:lnSpc>
                <a:spcPct val="110000"/>
              </a:lnSpc>
              <a:spcBef>
                <a:spcPct val="30000"/>
              </a:spcBef>
              <a:spcAft>
                <a:spcPct val="30000"/>
              </a:spcAft>
              <a:buClr>
                <a:srgbClr val="BE0000"/>
              </a:buClr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+mn-lt"/>
                <a:ea typeface="Geneva" charset="-128"/>
                <a:cs typeface="Geneva" charset="0"/>
              </a:defRPr>
            </a:lvl3pPr>
            <a:lvl4pPr marL="1257300" indent="-182563" algn="l" rtl="0" eaLnBrk="0" fontAlgn="base" hangingPunct="0">
              <a:lnSpc>
                <a:spcPct val="110000"/>
              </a:lnSpc>
              <a:spcBef>
                <a:spcPct val="30000"/>
              </a:spcBef>
              <a:spcAft>
                <a:spcPct val="30000"/>
              </a:spcAft>
              <a:buClr>
                <a:srgbClr val="BE0000"/>
              </a:buClr>
              <a:buFont typeface="Symbol" pitchFamily="18" charset="2"/>
              <a:buChar char="-"/>
              <a:defRPr sz="1600">
                <a:solidFill>
                  <a:schemeClr val="tx1"/>
                </a:solidFill>
                <a:latin typeface="+mn-lt"/>
                <a:ea typeface="Geneva" charset="-128"/>
                <a:cs typeface="Geneva" charset="0"/>
              </a:defRPr>
            </a:lvl4pPr>
            <a:lvl5pPr marL="1619250" indent="-182563" algn="l" rtl="0" eaLnBrk="0" fontAlgn="base" hangingPunct="0">
              <a:lnSpc>
                <a:spcPct val="110000"/>
              </a:lnSpc>
              <a:spcBef>
                <a:spcPct val="30000"/>
              </a:spcBef>
              <a:spcAft>
                <a:spcPct val="30000"/>
              </a:spcAft>
              <a:buClr>
                <a:srgbClr val="BE0000"/>
              </a:buClr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+mn-lt"/>
                <a:ea typeface="Geneva" charset="-128"/>
                <a:cs typeface="Geneva" charset="0"/>
              </a:defRPr>
            </a:lvl5pPr>
            <a:lvl6pPr marL="2076450" indent="-182563" algn="l" rtl="0" eaLnBrk="1" fontAlgn="base" hangingPunct="1">
              <a:lnSpc>
                <a:spcPct val="110000"/>
              </a:lnSpc>
              <a:spcBef>
                <a:spcPct val="30000"/>
              </a:spcBef>
              <a:spcAft>
                <a:spcPct val="30000"/>
              </a:spcAft>
              <a:buClr>
                <a:srgbClr val="E17324"/>
              </a:buClr>
              <a:buFont typeface="Wingdings" charset="2"/>
              <a:buChar char="§"/>
              <a:defRPr sz="1600">
                <a:solidFill>
                  <a:schemeClr val="tx1"/>
                </a:solidFill>
                <a:latin typeface="+mn-lt"/>
                <a:ea typeface="Geneva" charset="-128"/>
              </a:defRPr>
            </a:lvl6pPr>
            <a:lvl7pPr marL="2533650" indent="-182563" algn="l" rtl="0" eaLnBrk="1" fontAlgn="base" hangingPunct="1">
              <a:lnSpc>
                <a:spcPct val="110000"/>
              </a:lnSpc>
              <a:spcBef>
                <a:spcPct val="30000"/>
              </a:spcBef>
              <a:spcAft>
                <a:spcPct val="30000"/>
              </a:spcAft>
              <a:buClr>
                <a:srgbClr val="E17324"/>
              </a:buClr>
              <a:buFont typeface="Wingdings" charset="2"/>
              <a:buChar char="§"/>
              <a:defRPr sz="1600">
                <a:solidFill>
                  <a:schemeClr val="tx1"/>
                </a:solidFill>
                <a:latin typeface="+mn-lt"/>
                <a:ea typeface="Geneva" charset="-128"/>
              </a:defRPr>
            </a:lvl7pPr>
            <a:lvl8pPr marL="2990850" indent="-182563" algn="l" rtl="0" eaLnBrk="1" fontAlgn="base" hangingPunct="1">
              <a:lnSpc>
                <a:spcPct val="110000"/>
              </a:lnSpc>
              <a:spcBef>
                <a:spcPct val="30000"/>
              </a:spcBef>
              <a:spcAft>
                <a:spcPct val="30000"/>
              </a:spcAft>
              <a:buClr>
                <a:srgbClr val="E17324"/>
              </a:buClr>
              <a:buFont typeface="Wingdings" charset="2"/>
              <a:buChar char="§"/>
              <a:defRPr sz="1600">
                <a:solidFill>
                  <a:schemeClr val="tx1"/>
                </a:solidFill>
                <a:latin typeface="+mn-lt"/>
                <a:ea typeface="Geneva" charset="-128"/>
              </a:defRPr>
            </a:lvl8pPr>
            <a:lvl9pPr marL="3448050" indent="-182563" algn="l" rtl="0" eaLnBrk="1" fontAlgn="base" hangingPunct="1">
              <a:lnSpc>
                <a:spcPct val="110000"/>
              </a:lnSpc>
              <a:spcBef>
                <a:spcPct val="30000"/>
              </a:spcBef>
              <a:spcAft>
                <a:spcPct val="30000"/>
              </a:spcAft>
              <a:buClr>
                <a:srgbClr val="E17324"/>
              </a:buClr>
              <a:buFont typeface="Wingdings" charset="2"/>
              <a:buChar char="§"/>
              <a:defRPr sz="1600">
                <a:solidFill>
                  <a:schemeClr val="tx1"/>
                </a:solidFill>
                <a:latin typeface="+mn-lt"/>
                <a:ea typeface="Geneva" charset="-128"/>
              </a:defRPr>
            </a:lvl9pPr>
          </a:lstStyle>
          <a:p>
            <a:pPr marL="0" indent="0" eaLnBrk="1" hangingPunct="1">
              <a:spcBef>
                <a:spcPts val="0"/>
              </a:spcBef>
              <a:spcAft>
                <a:spcPts val="0"/>
              </a:spcAft>
              <a:buNone/>
            </a:pPr>
            <a:r>
              <a:rPr lang="de-DE" b="1" kern="0" dirty="0" smtClean="0"/>
              <a:t>             </a:t>
            </a:r>
            <a:r>
              <a:rPr lang="de-DE" sz="1800" b="1" dirty="0">
                <a:solidFill>
                  <a:schemeClr val="bg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Industriepartner</a:t>
            </a:r>
          </a:p>
          <a:p>
            <a:pPr marL="0" indent="0">
              <a:spcAft>
                <a:spcPts val="0"/>
              </a:spcAft>
              <a:buNone/>
            </a:pPr>
            <a:endParaRPr lang="de-DE" b="1" kern="0" dirty="0" smtClean="0"/>
          </a:p>
          <a:p>
            <a:r>
              <a:rPr lang="en-US" sz="1400" dirty="0" err="1">
                <a:solidFill>
                  <a:schemeClr val="bg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Plasmatreat</a:t>
            </a:r>
            <a:r>
              <a:rPr lang="en-US" sz="1400" dirty="0">
                <a:solidFill>
                  <a:schemeClr val="bg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GmbH, </a:t>
            </a:r>
            <a:r>
              <a:rPr lang="en-US" sz="1400" dirty="0" err="1">
                <a:solidFill>
                  <a:schemeClr val="bg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Steinhagen</a:t>
            </a:r>
            <a:endParaRPr lang="de-DE" sz="1400" dirty="0">
              <a:solidFill>
                <a:schemeClr val="bg2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r>
              <a:rPr lang="de-DE" sz="1400" dirty="0" err="1">
                <a:solidFill>
                  <a:schemeClr val="bg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Schlenk</a:t>
            </a:r>
            <a:r>
              <a:rPr lang="de-DE" sz="1400" dirty="0">
                <a:solidFill>
                  <a:schemeClr val="bg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Metallfolien GmbH &amp; Co.KG,        Roth</a:t>
            </a:r>
          </a:p>
          <a:p>
            <a:r>
              <a:rPr lang="de-DE" sz="1400" dirty="0">
                <a:solidFill>
                  <a:schemeClr val="bg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ARGES GmbH, </a:t>
            </a:r>
            <a:r>
              <a:rPr lang="de-DE" sz="1400" dirty="0" err="1">
                <a:solidFill>
                  <a:schemeClr val="bg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Wackersdorf</a:t>
            </a:r>
            <a:endParaRPr lang="de-DE" sz="1400" dirty="0">
              <a:solidFill>
                <a:schemeClr val="bg2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r>
              <a:rPr lang="de-DE" sz="1400" dirty="0">
                <a:solidFill>
                  <a:schemeClr val="bg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BMW Group, München                    assoziierter Partner</a:t>
            </a:r>
          </a:p>
          <a:p>
            <a:r>
              <a:rPr lang="de-DE" sz="1400" dirty="0">
                <a:solidFill>
                  <a:schemeClr val="bg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BECROMAL SPA, Mailand              assoziierter Partner</a:t>
            </a:r>
          </a:p>
        </p:txBody>
      </p:sp>
      <p:pic>
        <p:nvPicPr>
          <p:cNvPr id="51" name="Grafik 5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76643" y="2560891"/>
            <a:ext cx="360000" cy="360000"/>
          </a:xfrm>
          <a:prstGeom prst="rect">
            <a:avLst/>
          </a:prstGeom>
        </p:spPr>
      </p:pic>
      <p:pic>
        <p:nvPicPr>
          <p:cNvPr id="52" name="Grafik 5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09712" y="3355705"/>
            <a:ext cx="360000" cy="355955"/>
          </a:xfrm>
          <a:prstGeom prst="rect">
            <a:avLst/>
          </a:prstGeom>
        </p:spPr>
      </p:pic>
      <p:pic>
        <p:nvPicPr>
          <p:cNvPr id="53" name="Grafik 5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3089" y="4397896"/>
            <a:ext cx="619353" cy="252000"/>
          </a:xfrm>
          <a:prstGeom prst="rect">
            <a:avLst/>
          </a:prstGeom>
        </p:spPr>
      </p:pic>
      <p:pic>
        <p:nvPicPr>
          <p:cNvPr id="55" name="Grafik 5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779524" y="4019240"/>
            <a:ext cx="864000" cy="236462"/>
          </a:xfrm>
          <a:prstGeom prst="rect">
            <a:avLst/>
          </a:prstGeom>
        </p:spPr>
      </p:pic>
      <p:pic>
        <p:nvPicPr>
          <p:cNvPr id="56" name="Grafik 55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795823" y="2560891"/>
            <a:ext cx="1197810" cy="216000"/>
          </a:xfrm>
          <a:prstGeom prst="rect">
            <a:avLst/>
          </a:prstGeom>
        </p:spPr>
      </p:pic>
      <p:pic>
        <p:nvPicPr>
          <p:cNvPr id="57" name="Grafik 56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707694" y="3103989"/>
            <a:ext cx="1021912" cy="244596"/>
          </a:xfrm>
          <a:prstGeom prst="rect">
            <a:avLst/>
          </a:prstGeom>
        </p:spPr>
      </p:pic>
      <p:pic>
        <p:nvPicPr>
          <p:cNvPr id="58" name="Grafik 57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667703" y="3489093"/>
            <a:ext cx="901478" cy="287138"/>
          </a:xfrm>
          <a:prstGeom prst="rect">
            <a:avLst/>
          </a:prstGeom>
        </p:spPr>
      </p:pic>
      <p:pic>
        <p:nvPicPr>
          <p:cNvPr id="59" name="Grafik 58"/>
          <p:cNvPicPr>
            <a:picLocks noChangeAspect="1"/>
          </p:cNvPicPr>
          <p:nvPr/>
        </p:nvPicPr>
        <p:blipFill rotWithShape="1">
          <a:blip r:embed="rId10"/>
          <a:srcRect l="9213" t="28176" r="10156" b="28149"/>
          <a:stretch/>
        </p:blipFill>
        <p:spPr>
          <a:xfrm>
            <a:off x="7114295" y="3952890"/>
            <a:ext cx="681528" cy="369162"/>
          </a:xfrm>
          <a:prstGeom prst="rect">
            <a:avLst/>
          </a:prstGeom>
        </p:spPr>
      </p:pic>
      <p:pic>
        <p:nvPicPr>
          <p:cNvPr id="60" name="Grafik 59"/>
          <p:cNvPicPr>
            <a:picLocks noChangeAspect="1"/>
          </p:cNvPicPr>
          <p:nvPr/>
        </p:nvPicPr>
        <p:blipFill rotWithShape="1">
          <a:blip r:embed="rId11"/>
          <a:srcRect t="20939" b="19525"/>
          <a:stretch/>
        </p:blipFill>
        <p:spPr>
          <a:xfrm>
            <a:off x="7413083" y="4514001"/>
            <a:ext cx="913040" cy="2717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87129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e-DE" dirty="0"/>
              <a:t>Projekt </a:t>
            </a:r>
            <a:r>
              <a:rPr lang="de-DE" dirty="0" err="1">
                <a:solidFill>
                  <a:srgbClr val="C00000"/>
                </a:solidFill>
              </a:rPr>
              <a:t>SurfaLIB</a:t>
            </a:r>
            <a:r>
              <a:rPr lang="de-DE" dirty="0"/>
              <a:t>: Testansätze</a:t>
            </a:r>
            <a:r>
              <a:rPr lang="de-DE" sz="2800" dirty="0"/>
              <a:t/>
            </a:r>
            <a:br>
              <a:rPr lang="de-DE" sz="2800" dirty="0"/>
            </a:br>
            <a:endParaRPr lang="de-DE" dirty="0"/>
          </a:p>
        </p:txBody>
      </p:sp>
      <p:sp>
        <p:nvSpPr>
          <p:cNvPr id="24" name="Inhaltsplatzhalter 1"/>
          <p:cNvSpPr>
            <a:spLocks noGrp="1"/>
          </p:cNvSpPr>
          <p:nvPr>
            <p:ph idx="1"/>
          </p:nvPr>
        </p:nvSpPr>
        <p:spPr>
          <a:xfrm>
            <a:off x="308700" y="1491818"/>
            <a:ext cx="4132800" cy="2232248"/>
          </a:xfrm>
        </p:spPr>
        <p:txBody>
          <a:bodyPr/>
          <a:lstStyle/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de-DE" b="1" dirty="0" smtClean="0"/>
              <a:t>Oberflächenmodifikation:</a:t>
            </a: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endParaRPr lang="de-DE" b="1" dirty="0" smtClean="0"/>
          </a:p>
          <a:p>
            <a:pPr>
              <a:spcBef>
                <a:spcPts val="0"/>
              </a:spcBef>
            </a:pPr>
            <a:r>
              <a:rPr lang="de-DE" sz="1500" dirty="0" smtClean="0"/>
              <a:t>Laserstrukturierung von Substratfolien</a:t>
            </a:r>
          </a:p>
          <a:p>
            <a:r>
              <a:rPr lang="de-DE" sz="1500" dirty="0"/>
              <a:t>Laserstrukturierung des Aktivmaterials</a:t>
            </a:r>
          </a:p>
          <a:p>
            <a:r>
              <a:rPr lang="de-DE" sz="1500" dirty="0" smtClean="0"/>
              <a:t>Galvanische </a:t>
            </a:r>
            <a:r>
              <a:rPr lang="de-DE" sz="1500" dirty="0"/>
              <a:t>Strukturierung von Kupferfolien</a:t>
            </a:r>
          </a:p>
          <a:p>
            <a:r>
              <a:rPr lang="de-DE" sz="1500" dirty="0" smtClean="0"/>
              <a:t>Plasmabasierte Trocknung des Aktivmaterials</a:t>
            </a:r>
          </a:p>
          <a:p>
            <a:r>
              <a:rPr lang="de-DE" sz="1500" dirty="0"/>
              <a:t>Haftvermittler via </a:t>
            </a:r>
            <a:r>
              <a:rPr lang="de-DE" sz="1500" dirty="0" smtClean="0"/>
              <a:t>Atmosphärendruck-Plasma</a:t>
            </a:r>
            <a:endParaRPr lang="de-DE" sz="1500" dirty="0"/>
          </a:p>
          <a:p>
            <a:endParaRPr lang="de-DE" sz="1500" dirty="0" smtClean="0"/>
          </a:p>
          <a:p>
            <a:endParaRPr lang="de-DE" sz="1500" dirty="0" smtClean="0"/>
          </a:p>
          <a:p>
            <a:endParaRPr lang="de-DE" sz="1500" dirty="0"/>
          </a:p>
        </p:txBody>
      </p:sp>
      <p:sp>
        <p:nvSpPr>
          <p:cNvPr id="25" name="Inhaltsplatzhalter 1"/>
          <p:cNvSpPr txBox="1">
            <a:spLocks/>
          </p:cNvSpPr>
          <p:nvPr/>
        </p:nvSpPr>
        <p:spPr bwMode="auto">
          <a:xfrm>
            <a:off x="395536" y="4382686"/>
            <a:ext cx="5760640" cy="15101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180975" indent="-180975" algn="l" rtl="0" eaLnBrk="0" fontAlgn="base" hangingPunct="0">
              <a:lnSpc>
                <a:spcPct val="110000"/>
              </a:lnSpc>
              <a:spcBef>
                <a:spcPct val="30000"/>
              </a:spcBef>
              <a:spcAft>
                <a:spcPct val="30000"/>
              </a:spcAft>
              <a:buClr>
                <a:srgbClr val="BE0000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  <a:ea typeface="Geneva" charset="0"/>
                <a:cs typeface="Geneva" charset="0"/>
              </a:defRPr>
            </a:lvl1pPr>
            <a:lvl2pPr marL="542925" indent="-182563" algn="l" rtl="0" eaLnBrk="0" fontAlgn="base" hangingPunct="0">
              <a:lnSpc>
                <a:spcPct val="110000"/>
              </a:lnSpc>
              <a:spcBef>
                <a:spcPct val="30000"/>
              </a:spcBef>
              <a:spcAft>
                <a:spcPct val="30000"/>
              </a:spcAft>
              <a:buClr>
                <a:srgbClr val="BE0000"/>
              </a:buClr>
              <a:buFont typeface="Symbol" pitchFamily="18" charset="2"/>
              <a:buChar char="-"/>
              <a:defRPr>
                <a:solidFill>
                  <a:schemeClr val="tx1"/>
                </a:solidFill>
                <a:latin typeface="+mn-lt"/>
                <a:ea typeface="Geneva" charset="-128"/>
                <a:cs typeface="Geneva" charset="0"/>
              </a:defRPr>
            </a:lvl2pPr>
            <a:lvl3pPr marL="895350" indent="-173038" algn="l" rtl="0" eaLnBrk="0" fontAlgn="base" hangingPunct="0">
              <a:lnSpc>
                <a:spcPct val="110000"/>
              </a:lnSpc>
              <a:spcBef>
                <a:spcPct val="30000"/>
              </a:spcBef>
              <a:spcAft>
                <a:spcPct val="30000"/>
              </a:spcAft>
              <a:buClr>
                <a:srgbClr val="BE0000"/>
              </a:buClr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+mn-lt"/>
                <a:ea typeface="Geneva" charset="-128"/>
                <a:cs typeface="Geneva" charset="0"/>
              </a:defRPr>
            </a:lvl3pPr>
            <a:lvl4pPr marL="1257300" indent="-182563" algn="l" rtl="0" eaLnBrk="0" fontAlgn="base" hangingPunct="0">
              <a:lnSpc>
                <a:spcPct val="110000"/>
              </a:lnSpc>
              <a:spcBef>
                <a:spcPct val="30000"/>
              </a:spcBef>
              <a:spcAft>
                <a:spcPct val="30000"/>
              </a:spcAft>
              <a:buClr>
                <a:srgbClr val="BE0000"/>
              </a:buClr>
              <a:buFont typeface="Symbol" pitchFamily="18" charset="2"/>
              <a:buChar char="-"/>
              <a:defRPr sz="1600">
                <a:solidFill>
                  <a:schemeClr val="tx1"/>
                </a:solidFill>
                <a:latin typeface="+mn-lt"/>
                <a:ea typeface="Geneva" charset="-128"/>
                <a:cs typeface="Geneva" charset="0"/>
              </a:defRPr>
            </a:lvl4pPr>
            <a:lvl5pPr marL="1619250" indent="-182563" algn="l" rtl="0" eaLnBrk="0" fontAlgn="base" hangingPunct="0">
              <a:lnSpc>
                <a:spcPct val="110000"/>
              </a:lnSpc>
              <a:spcBef>
                <a:spcPct val="30000"/>
              </a:spcBef>
              <a:spcAft>
                <a:spcPct val="30000"/>
              </a:spcAft>
              <a:buClr>
                <a:srgbClr val="BE0000"/>
              </a:buClr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+mn-lt"/>
                <a:ea typeface="Geneva" charset="-128"/>
                <a:cs typeface="Geneva" charset="0"/>
              </a:defRPr>
            </a:lvl5pPr>
            <a:lvl6pPr marL="2076450" indent="-182563" algn="l" rtl="0" eaLnBrk="1" fontAlgn="base" hangingPunct="1">
              <a:lnSpc>
                <a:spcPct val="110000"/>
              </a:lnSpc>
              <a:spcBef>
                <a:spcPct val="30000"/>
              </a:spcBef>
              <a:spcAft>
                <a:spcPct val="30000"/>
              </a:spcAft>
              <a:buClr>
                <a:srgbClr val="E17324"/>
              </a:buClr>
              <a:buFont typeface="Wingdings" charset="2"/>
              <a:buChar char="§"/>
              <a:defRPr sz="1600">
                <a:solidFill>
                  <a:schemeClr val="tx1"/>
                </a:solidFill>
                <a:latin typeface="+mn-lt"/>
                <a:ea typeface="Geneva" charset="-128"/>
              </a:defRPr>
            </a:lvl6pPr>
            <a:lvl7pPr marL="2533650" indent="-182563" algn="l" rtl="0" eaLnBrk="1" fontAlgn="base" hangingPunct="1">
              <a:lnSpc>
                <a:spcPct val="110000"/>
              </a:lnSpc>
              <a:spcBef>
                <a:spcPct val="30000"/>
              </a:spcBef>
              <a:spcAft>
                <a:spcPct val="30000"/>
              </a:spcAft>
              <a:buClr>
                <a:srgbClr val="E17324"/>
              </a:buClr>
              <a:buFont typeface="Wingdings" charset="2"/>
              <a:buChar char="§"/>
              <a:defRPr sz="1600">
                <a:solidFill>
                  <a:schemeClr val="tx1"/>
                </a:solidFill>
                <a:latin typeface="+mn-lt"/>
                <a:ea typeface="Geneva" charset="-128"/>
              </a:defRPr>
            </a:lvl7pPr>
            <a:lvl8pPr marL="2990850" indent="-182563" algn="l" rtl="0" eaLnBrk="1" fontAlgn="base" hangingPunct="1">
              <a:lnSpc>
                <a:spcPct val="110000"/>
              </a:lnSpc>
              <a:spcBef>
                <a:spcPct val="30000"/>
              </a:spcBef>
              <a:spcAft>
                <a:spcPct val="30000"/>
              </a:spcAft>
              <a:buClr>
                <a:srgbClr val="E17324"/>
              </a:buClr>
              <a:buFont typeface="Wingdings" charset="2"/>
              <a:buChar char="§"/>
              <a:defRPr sz="1600">
                <a:solidFill>
                  <a:schemeClr val="tx1"/>
                </a:solidFill>
                <a:latin typeface="+mn-lt"/>
                <a:ea typeface="Geneva" charset="-128"/>
              </a:defRPr>
            </a:lvl8pPr>
            <a:lvl9pPr marL="3448050" indent="-182563" algn="l" rtl="0" eaLnBrk="1" fontAlgn="base" hangingPunct="1">
              <a:lnSpc>
                <a:spcPct val="110000"/>
              </a:lnSpc>
              <a:spcBef>
                <a:spcPct val="30000"/>
              </a:spcBef>
              <a:spcAft>
                <a:spcPct val="30000"/>
              </a:spcAft>
              <a:buClr>
                <a:srgbClr val="E17324"/>
              </a:buClr>
              <a:buFont typeface="Wingdings" charset="2"/>
              <a:buChar char="§"/>
              <a:defRPr sz="1600">
                <a:solidFill>
                  <a:schemeClr val="tx1"/>
                </a:solidFill>
                <a:latin typeface="+mn-lt"/>
                <a:ea typeface="Geneva" charset="-128"/>
              </a:defRPr>
            </a:lvl9pPr>
          </a:lstStyle>
          <a:p>
            <a:pPr marL="0" indent="0" eaLnBrk="1" hangingPunct="1">
              <a:spcBef>
                <a:spcPct val="20000"/>
              </a:spcBef>
              <a:spcAft>
                <a:spcPts val="0"/>
              </a:spcAft>
              <a:buNone/>
            </a:pPr>
            <a:r>
              <a:rPr lang="de-DE" sz="1800" b="1" dirty="0">
                <a:solidFill>
                  <a:schemeClr val="bg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Teilaufgaben des TZE</a:t>
            </a:r>
            <a:r>
              <a:rPr lang="de-DE" sz="1800" b="1" dirty="0" smtClean="0">
                <a:solidFill>
                  <a:schemeClr val="bg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:</a:t>
            </a:r>
          </a:p>
          <a:p>
            <a:pPr marL="0" indent="0" eaLnBrk="1" hangingPunct="1">
              <a:spcBef>
                <a:spcPct val="20000"/>
              </a:spcBef>
              <a:spcAft>
                <a:spcPts val="0"/>
              </a:spcAft>
              <a:buNone/>
            </a:pPr>
            <a:endParaRPr lang="de-DE" sz="1800" b="1" dirty="0">
              <a:solidFill>
                <a:schemeClr val="bg2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342900" indent="-342900" eaLnBrk="1" hangingPunct="1">
              <a:lnSpc>
                <a:spcPct val="100000"/>
              </a:lnSpc>
              <a:spcBef>
                <a:spcPts val="0"/>
              </a:spcBef>
              <a:buFont typeface="Wingdings" charset="2"/>
              <a:buChar char="§"/>
            </a:pPr>
            <a:r>
              <a:rPr lang="de-DE" sz="1500" dirty="0">
                <a:solidFill>
                  <a:schemeClr val="bg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Erstellung der Testelektroden: Beschichtung sämtlicher Substratfolien</a:t>
            </a:r>
          </a:p>
          <a:p>
            <a:pPr marL="342900" indent="-342900" eaLnBrk="1" hangingPunct="1">
              <a:lnSpc>
                <a:spcPct val="100000"/>
              </a:lnSpc>
              <a:spcBef>
                <a:spcPts val="0"/>
              </a:spcBef>
              <a:buFont typeface="Wingdings" charset="2"/>
              <a:buChar char="§"/>
            </a:pPr>
            <a:r>
              <a:rPr lang="de-DE" sz="1500" dirty="0">
                <a:solidFill>
                  <a:schemeClr val="bg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Elektrochemische Bewertung (Halbzellmessung)</a:t>
            </a:r>
          </a:p>
          <a:p>
            <a:pPr marL="342900" indent="-342900" eaLnBrk="1" hangingPunct="1">
              <a:lnSpc>
                <a:spcPct val="100000"/>
              </a:lnSpc>
              <a:spcBef>
                <a:spcPts val="0"/>
              </a:spcBef>
              <a:buFont typeface="Wingdings" charset="2"/>
              <a:buChar char="§"/>
            </a:pPr>
            <a:r>
              <a:rPr lang="de-DE" sz="1500" dirty="0">
                <a:solidFill>
                  <a:schemeClr val="bg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Wirtschaftliche Bewertung</a:t>
            </a:r>
          </a:p>
          <a:p>
            <a:endParaRPr lang="de-DE" sz="1500" kern="0" dirty="0" smtClean="0"/>
          </a:p>
          <a:p>
            <a:endParaRPr lang="de-DE" sz="1500" kern="0" dirty="0"/>
          </a:p>
        </p:txBody>
      </p:sp>
      <p:pic>
        <p:nvPicPr>
          <p:cNvPr id="26" name="Grafik 2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71087" y="1484784"/>
            <a:ext cx="1985378" cy="2095256"/>
          </a:xfrm>
          <a:prstGeom prst="rect">
            <a:avLst/>
          </a:prstGeom>
        </p:spPr>
      </p:pic>
      <p:pic>
        <p:nvPicPr>
          <p:cNvPr id="27" name="Grafik 2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81515" y="3442257"/>
            <a:ext cx="1999737" cy="1499803"/>
          </a:xfrm>
          <a:prstGeom prst="rect">
            <a:avLst/>
          </a:prstGeom>
        </p:spPr>
      </p:pic>
      <p:pic>
        <p:nvPicPr>
          <p:cNvPr id="28" name="Grafik 2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50820" y="1477198"/>
            <a:ext cx="2713956" cy="1965059"/>
          </a:xfrm>
          <a:prstGeom prst="rect">
            <a:avLst/>
          </a:prstGeom>
        </p:spPr>
      </p:pic>
      <p:pic>
        <p:nvPicPr>
          <p:cNvPr id="29" name="Grafik 2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56176" y="5059811"/>
            <a:ext cx="945000" cy="1260000"/>
          </a:xfrm>
          <a:prstGeom prst="rect">
            <a:avLst/>
          </a:prstGeom>
        </p:spPr>
      </p:pic>
      <p:pic>
        <p:nvPicPr>
          <p:cNvPr id="30" name="Grafik 2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201252" y="5060354"/>
            <a:ext cx="1680000" cy="1260000"/>
          </a:xfrm>
          <a:prstGeom prst="rect">
            <a:avLst/>
          </a:prstGeom>
        </p:spPr>
      </p:pic>
      <p:sp>
        <p:nvSpPr>
          <p:cNvPr id="31" name="Textfeld 30"/>
          <p:cNvSpPr txBox="1"/>
          <p:nvPr/>
        </p:nvSpPr>
        <p:spPr>
          <a:xfrm>
            <a:off x="4627649" y="3630216"/>
            <a:ext cx="1672253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900" dirty="0" smtClean="0"/>
              <a:t>Source: Wikipedia </a:t>
            </a:r>
            <a:r>
              <a:rPr lang="de-DE" sz="900" dirty="0" err="1" smtClean="0"/>
              <a:t>Commons</a:t>
            </a:r>
            <a:endParaRPr lang="de-DE" sz="900" dirty="0"/>
          </a:p>
        </p:txBody>
      </p:sp>
      <p:pic>
        <p:nvPicPr>
          <p:cNvPr id="12" name="Grafik 1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842700" y="5231426"/>
            <a:ext cx="1313476" cy="10889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23357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Inhaltsplatzhalter 2"/>
          <p:cNvSpPr>
            <a:spLocks noGrp="1"/>
          </p:cNvSpPr>
          <p:nvPr>
            <p:ph idx="1"/>
          </p:nvPr>
        </p:nvSpPr>
        <p:spPr>
          <a:xfrm>
            <a:off x="899592" y="1916832"/>
            <a:ext cx="7470850" cy="2946797"/>
          </a:xfrm>
        </p:spPr>
        <p:txBody>
          <a:bodyPr/>
          <a:lstStyle/>
          <a:p>
            <a:r>
              <a:rPr lang="de-DE" b="1" dirty="0" smtClean="0"/>
              <a:t>Fördergeber:</a:t>
            </a:r>
          </a:p>
          <a:p>
            <a:pPr marL="0" indent="0">
              <a:buNone/>
            </a:pPr>
            <a:endParaRPr lang="de-DE" dirty="0" smtClean="0"/>
          </a:p>
          <a:p>
            <a:r>
              <a:rPr lang="de-DE" b="1" dirty="0" smtClean="0"/>
              <a:t>Projektpartner:</a:t>
            </a:r>
          </a:p>
          <a:p>
            <a:pPr lvl="1">
              <a:lnSpc>
                <a:spcPct val="150000"/>
              </a:lnSpc>
              <a:buFont typeface="Symbol" panose="05050102010706020507" pitchFamily="18" charset="2"/>
              <a:buChar char="-"/>
            </a:pPr>
            <a:r>
              <a:rPr lang="de-DE" sz="1500" dirty="0" smtClean="0"/>
              <a:t>EMZ Hanauer</a:t>
            </a:r>
          </a:p>
          <a:p>
            <a:pPr lvl="1">
              <a:lnSpc>
                <a:spcPct val="150000"/>
              </a:lnSpc>
              <a:buFont typeface="Symbol" panose="05050102010706020507" pitchFamily="18" charset="2"/>
              <a:buChar char="-"/>
              <a:defRPr/>
            </a:pPr>
            <a:r>
              <a:rPr lang="de-DE" sz="1500" dirty="0" smtClean="0"/>
              <a:t>Wolf </a:t>
            </a:r>
            <a:r>
              <a:rPr lang="de-DE" sz="1500" dirty="0"/>
              <a:t>Heiztechnik</a:t>
            </a:r>
          </a:p>
          <a:p>
            <a:pPr lvl="1">
              <a:lnSpc>
                <a:spcPct val="150000"/>
              </a:lnSpc>
              <a:buFont typeface="Symbol" panose="05050102010706020507" pitchFamily="18" charset="2"/>
              <a:buChar char="-"/>
              <a:defRPr/>
            </a:pPr>
            <a:r>
              <a:rPr lang="de-DE" sz="1500" dirty="0" smtClean="0"/>
              <a:t>Saft Batterien</a:t>
            </a:r>
          </a:p>
          <a:p>
            <a:pPr lvl="1">
              <a:lnSpc>
                <a:spcPct val="150000"/>
              </a:lnSpc>
              <a:buFont typeface="Symbol" panose="05050102010706020507" pitchFamily="18" charset="2"/>
              <a:buChar char="-"/>
              <a:defRPr/>
            </a:pPr>
            <a:r>
              <a:rPr lang="de-DE" sz="1500" dirty="0" smtClean="0"/>
              <a:t>Stadtwerke Straubing</a:t>
            </a:r>
            <a:r>
              <a:rPr lang="de-DE" sz="1500" dirty="0"/>
              <a:t/>
            </a:r>
            <a:br>
              <a:rPr lang="de-DE" sz="1500" dirty="0"/>
            </a:br>
            <a:endParaRPr lang="de-DE" sz="1500" dirty="0"/>
          </a:p>
          <a:p>
            <a:pPr>
              <a:spcBef>
                <a:spcPts val="432"/>
              </a:spcBef>
              <a:defRPr/>
            </a:pPr>
            <a:r>
              <a:rPr lang="de-DE" b="1" dirty="0" smtClean="0"/>
              <a:t>Gesamtvolumen</a:t>
            </a:r>
            <a:r>
              <a:rPr lang="de-DE" dirty="0" smtClean="0"/>
              <a:t>:		1.565.400 €</a:t>
            </a:r>
          </a:p>
          <a:p>
            <a:pPr>
              <a:spcBef>
                <a:spcPts val="432"/>
              </a:spcBef>
              <a:defRPr/>
            </a:pPr>
            <a:endParaRPr lang="de-DE" dirty="0" smtClean="0"/>
          </a:p>
          <a:p>
            <a:pPr>
              <a:spcBef>
                <a:spcPts val="432"/>
              </a:spcBef>
            </a:pPr>
            <a:r>
              <a:rPr lang="de-DE" b="1" dirty="0" smtClean="0"/>
              <a:t>Laufzeit:</a:t>
            </a:r>
            <a:r>
              <a:rPr lang="de-DE" dirty="0" smtClean="0"/>
              <a:t>			</a:t>
            </a:r>
            <a:r>
              <a:rPr lang="en-US" dirty="0"/>
              <a:t>01.03.2015 – 28.02.2018</a:t>
            </a:r>
            <a:endParaRPr lang="de-DE" dirty="0"/>
          </a:p>
        </p:txBody>
      </p:sp>
      <p:sp>
        <p:nvSpPr>
          <p:cNvPr id="9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e-DE" dirty="0" smtClean="0"/>
              <a:t>Projekt </a:t>
            </a:r>
            <a:r>
              <a:rPr lang="de-DE" dirty="0" smtClean="0">
                <a:solidFill>
                  <a:srgbClr val="C00000"/>
                </a:solidFill>
              </a:rPr>
              <a:t>EKOSTORE: </a:t>
            </a:r>
            <a:r>
              <a:rPr lang="de-DE" sz="1800" b="0" dirty="0" smtClean="0"/>
              <a:t>Systemkombination </a:t>
            </a:r>
            <a:r>
              <a:rPr lang="de-DE" sz="1800" b="0" dirty="0"/>
              <a:t>von Batteriespeicher, PV- Anlage und Mikroblockheizkraftwerk zur dezentralen </a:t>
            </a:r>
            <a:r>
              <a:rPr lang="de-DE" sz="1800" b="0" dirty="0" smtClean="0"/>
              <a:t>Eigenenergieversorgung</a:t>
            </a:r>
            <a:endParaRPr lang="de-DE" sz="1800" dirty="0"/>
          </a:p>
        </p:txBody>
      </p:sp>
      <p:pic>
        <p:nvPicPr>
          <p:cNvPr id="10" name="Grafik 9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3902"/>
          <a:stretch/>
        </p:blipFill>
        <p:spPr bwMode="auto">
          <a:xfrm>
            <a:off x="2931298" y="1772816"/>
            <a:ext cx="2167062" cy="720080"/>
          </a:xfrm>
          <a:prstGeom prst="rect">
            <a:avLst/>
          </a:prstGeom>
          <a:noFill/>
        </p:spPr>
      </p:pic>
      <p:pic>
        <p:nvPicPr>
          <p:cNvPr id="11" name="Grafik 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2601"/>
          <a:stretch/>
        </p:blipFill>
        <p:spPr bwMode="auto">
          <a:xfrm>
            <a:off x="3496491" y="2691339"/>
            <a:ext cx="1036676" cy="510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Grafik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06674" y="4365104"/>
            <a:ext cx="515808" cy="3818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Grafik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1411" y="3327174"/>
            <a:ext cx="1196734" cy="4008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Grafik 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03128" y="3727980"/>
            <a:ext cx="373300" cy="5584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Grafik 14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2320" y="1471273"/>
            <a:ext cx="1440160" cy="10216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40371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e-DE" dirty="0">
                <a:ea typeface="Geneva"/>
                <a:cs typeface="Geneva"/>
              </a:rPr>
              <a:t>Projekt </a:t>
            </a:r>
            <a:r>
              <a:rPr lang="de-DE" dirty="0">
                <a:solidFill>
                  <a:srgbClr val="C00000"/>
                </a:solidFill>
                <a:ea typeface="Geneva"/>
                <a:cs typeface="Geneva"/>
              </a:rPr>
              <a:t>EKOSTORE</a:t>
            </a:r>
            <a:r>
              <a:rPr lang="de-DE" dirty="0">
                <a:ea typeface="Geneva"/>
                <a:cs typeface="Geneva"/>
              </a:rPr>
              <a:t>: </a:t>
            </a:r>
            <a:r>
              <a:rPr lang="de-DE" dirty="0"/>
              <a:t>Arbeitspakete/Inhalte</a:t>
            </a:r>
          </a:p>
        </p:txBody>
      </p:sp>
      <p:sp>
        <p:nvSpPr>
          <p:cNvPr id="12" name="Inhaltsplatzhalter 2"/>
          <p:cNvSpPr>
            <a:spLocks noGrp="1"/>
          </p:cNvSpPr>
          <p:nvPr>
            <p:ph idx="1"/>
          </p:nvPr>
        </p:nvSpPr>
        <p:spPr>
          <a:xfrm>
            <a:off x="251520" y="1566371"/>
            <a:ext cx="8424614" cy="3661990"/>
          </a:xfrm>
        </p:spPr>
        <p:txBody>
          <a:bodyPr/>
          <a:lstStyle/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de-DE" dirty="0"/>
              <a:t>Entwicklung der speichergeführten Betriebsstrategie für </a:t>
            </a:r>
            <a:r>
              <a:rPr lang="de-DE" b="1" dirty="0"/>
              <a:t>BHKW</a:t>
            </a:r>
            <a:r>
              <a:rPr lang="de-DE" dirty="0"/>
              <a:t> in Kombination mit </a:t>
            </a:r>
            <a:r>
              <a:rPr lang="de-DE" b="1" dirty="0"/>
              <a:t>elektrischen </a:t>
            </a:r>
            <a:r>
              <a:rPr lang="de-DE" b="1" dirty="0" smtClean="0"/>
              <a:t>Energiespeichern </a:t>
            </a:r>
            <a:r>
              <a:rPr lang="de-DE" dirty="0"/>
              <a:t>und </a:t>
            </a:r>
            <a:r>
              <a:rPr lang="de-DE" b="1" dirty="0" smtClean="0"/>
              <a:t>PV-Anlagen</a:t>
            </a:r>
          </a:p>
          <a:p>
            <a: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-"/>
            </a:pPr>
            <a:r>
              <a:rPr lang="de-DE" sz="1600" dirty="0" smtClean="0"/>
              <a:t>Verbesserung </a:t>
            </a:r>
            <a:r>
              <a:rPr lang="de-DE" sz="1600" dirty="0"/>
              <a:t>des elektrischen </a:t>
            </a:r>
            <a:r>
              <a:rPr lang="de-DE" sz="1600" dirty="0" smtClean="0"/>
              <a:t>Autarkiegrades</a:t>
            </a:r>
          </a:p>
          <a:p>
            <a: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-"/>
            </a:pPr>
            <a:r>
              <a:rPr lang="de-DE" sz="1600" dirty="0" smtClean="0"/>
              <a:t>Verbesserte </a:t>
            </a:r>
            <a:r>
              <a:rPr lang="de-DE" sz="1600" dirty="0"/>
              <a:t>Ausnutzung des elektrischen </a:t>
            </a:r>
            <a:r>
              <a:rPr lang="de-DE" sz="1600" dirty="0" smtClean="0"/>
              <a:t>Energiespeichers</a:t>
            </a:r>
          </a:p>
          <a:p>
            <a: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-"/>
            </a:pPr>
            <a:r>
              <a:rPr lang="de-DE" sz="1600" dirty="0" smtClean="0"/>
              <a:t>Verbesserung </a:t>
            </a:r>
            <a:r>
              <a:rPr lang="de-DE" sz="1600" dirty="0"/>
              <a:t>der Wirtschaftlichkeit von Systemen mit </a:t>
            </a:r>
            <a:r>
              <a:rPr lang="de-DE" sz="1600" dirty="0" smtClean="0"/>
              <a:t>BHKW</a:t>
            </a:r>
          </a:p>
          <a:p>
            <a: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-"/>
            </a:pPr>
            <a:r>
              <a:rPr lang="de-DE" sz="1600" dirty="0" smtClean="0"/>
              <a:t>Vermeidung </a:t>
            </a:r>
            <a:r>
              <a:rPr lang="de-DE" sz="1600" dirty="0"/>
              <a:t>der Netzeinspeisung von BHKW und </a:t>
            </a:r>
            <a:r>
              <a:rPr lang="de-DE" sz="1600" dirty="0" smtClean="0"/>
              <a:t>PV</a:t>
            </a:r>
          </a:p>
        </p:txBody>
      </p:sp>
      <p:pic>
        <p:nvPicPr>
          <p:cNvPr id="16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8169" y="3727702"/>
            <a:ext cx="4075430" cy="2558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Grafik 1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5570" y="3717032"/>
            <a:ext cx="3503404" cy="2558962"/>
          </a:xfrm>
          <a:prstGeom prst="rect">
            <a:avLst/>
          </a:prstGeom>
        </p:spPr>
      </p:pic>
      <p:pic>
        <p:nvPicPr>
          <p:cNvPr id="8" name="Grafik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7671" y="1545425"/>
            <a:ext cx="1440160" cy="10216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77488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e-DE" dirty="0">
                <a:ea typeface="Geneva"/>
                <a:cs typeface="Geneva"/>
              </a:rPr>
              <a:t>Projekt </a:t>
            </a:r>
            <a:r>
              <a:rPr lang="de-DE" dirty="0">
                <a:solidFill>
                  <a:srgbClr val="C00000"/>
                </a:solidFill>
                <a:ea typeface="Geneva"/>
                <a:cs typeface="Geneva"/>
              </a:rPr>
              <a:t>EKOSTORE</a:t>
            </a:r>
            <a:r>
              <a:rPr lang="de-DE" dirty="0"/>
              <a:t>:</a:t>
            </a:r>
            <a:r>
              <a:rPr lang="de-DE" dirty="0">
                <a:solidFill>
                  <a:schemeClr val="tx1"/>
                </a:solidFill>
                <a:ea typeface="Geneva"/>
                <a:cs typeface="Geneva"/>
              </a:rPr>
              <a:t> </a:t>
            </a:r>
            <a:r>
              <a:rPr lang="de-DE" dirty="0"/>
              <a:t>Teststand am TZE</a:t>
            </a: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4294967295"/>
          </p:nvPr>
        </p:nvSpPr>
        <p:spPr>
          <a:xfrm>
            <a:off x="1043608" y="5301208"/>
            <a:ext cx="4752527" cy="288032"/>
          </a:xfrm>
          <a:prstGeom prst="rect">
            <a:avLst/>
          </a:prstGeom>
        </p:spPr>
        <p:txBody>
          <a:bodyPr/>
          <a:lstStyle/>
          <a:p>
            <a:r>
              <a:rPr lang="de-DE" dirty="0" smtClean="0"/>
              <a:t>Hochschule Landshut  | </a:t>
            </a:r>
            <a:r>
              <a:rPr lang="de-DE" dirty="0"/>
              <a:t>Technologiezentrum Energie</a:t>
            </a:r>
          </a:p>
          <a:p>
            <a:r>
              <a:rPr lang="de-DE" dirty="0" smtClean="0"/>
              <a:t> www.haw-landshut.de</a:t>
            </a:r>
            <a:endParaRPr lang="de-DE" dirty="0"/>
          </a:p>
        </p:txBody>
      </p:sp>
      <p:sp>
        <p:nvSpPr>
          <p:cNvPr id="6" name="Datumsplatzhalter 5"/>
          <p:cNvSpPr>
            <a:spLocks noGrp="1"/>
          </p:cNvSpPr>
          <p:nvPr>
            <p:ph type="dt" sz="half" idx="4294967295"/>
          </p:nvPr>
        </p:nvSpPr>
        <p:spPr>
          <a:xfrm>
            <a:off x="755576" y="5157192"/>
            <a:ext cx="792088" cy="288032"/>
          </a:xfrm>
          <a:prstGeom prst="rect">
            <a:avLst/>
          </a:prstGeom>
        </p:spPr>
        <p:txBody>
          <a:bodyPr/>
          <a:lstStyle/>
          <a:p>
            <a:fld id="{C6DE59DF-1964-4F40-BFE0-0271FA9E7BFB}" type="datetime1">
              <a:rPr lang="de-DE" smtClean="0"/>
              <a:t>24.08.2017</a:t>
            </a:fld>
            <a:endParaRPr lang="de-DE" dirty="0"/>
          </a:p>
        </p:txBody>
      </p:sp>
      <p:sp>
        <p:nvSpPr>
          <p:cNvPr id="9" name="Inhaltsplatzhalter 2"/>
          <p:cNvSpPr>
            <a:spLocks noGrp="1"/>
          </p:cNvSpPr>
          <p:nvPr>
            <p:ph idx="1"/>
          </p:nvPr>
        </p:nvSpPr>
        <p:spPr>
          <a:xfrm>
            <a:off x="354367" y="1556792"/>
            <a:ext cx="8076652" cy="1080120"/>
          </a:xfrm>
        </p:spPr>
        <p:txBody>
          <a:bodyPr/>
          <a:lstStyle/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de-DE" dirty="0" smtClean="0"/>
              <a:t>Aufbau eines Versuchsstandes für dezentrale Energiesysteme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de-DE" b="1" dirty="0" smtClean="0"/>
              <a:t>Umsetzung</a:t>
            </a:r>
            <a:r>
              <a:rPr lang="de-DE" dirty="0" smtClean="0"/>
              <a:t> </a:t>
            </a:r>
            <a:r>
              <a:rPr lang="de-DE" dirty="0"/>
              <a:t>und </a:t>
            </a:r>
            <a:r>
              <a:rPr lang="de-DE" b="1" dirty="0"/>
              <a:t>Validierung</a:t>
            </a:r>
            <a:r>
              <a:rPr lang="de-DE" dirty="0"/>
              <a:t> der Betriebsstrategien </a:t>
            </a:r>
            <a:endParaRPr lang="de-DE" dirty="0" smtClean="0"/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de-DE" dirty="0" smtClean="0"/>
              <a:t>Umfassende </a:t>
            </a:r>
            <a:r>
              <a:rPr lang="de-DE" dirty="0"/>
              <a:t>wirtschaftliche Auswertung des Energiesystems</a:t>
            </a:r>
            <a:endParaRPr lang="de-DE" dirty="0" smtClean="0"/>
          </a:p>
        </p:txBody>
      </p:sp>
      <p:pic>
        <p:nvPicPr>
          <p:cNvPr id="13" name="Grafik 1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5139" y="2564904"/>
            <a:ext cx="5513063" cy="3744416"/>
          </a:xfrm>
          <a:prstGeom prst="rect">
            <a:avLst/>
          </a:prstGeom>
        </p:spPr>
      </p:pic>
      <p:pic>
        <p:nvPicPr>
          <p:cNvPr id="15" name="Grafik 1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698"/>
          <a:stretch/>
        </p:blipFill>
        <p:spPr>
          <a:xfrm>
            <a:off x="6010905" y="3209338"/>
            <a:ext cx="3011900" cy="2019862"/>
          </a:xfrm>
          <a:prstGeom prst="rect">
            <a:avLst/>
          </a:prstGeom>
        </p:spPr>
      </p:pic>
      <p:pic>
        <p:nvPicPr>
          <p:cNvPr id="8" name="Grafik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341" y="1543280"/>
            <a:ext cx="1440160" cy="10216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72927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1"/>
          <p:cNvSpPr>
            <a:spLocks noGrp="1"/>
          </p:cNvSpPr>
          <p:nvPr>
            <p:ph type="ctrTitle"/>
          </p:nvPr>
        </p:nvSpPr>
        <p:spPr>
          <a:xfrm>
            <a:off x="251520" y="116632"/>
            <a:ext cx="7632847" cy="792088"/>
          </a:xfrm>
        </p:spPr>
        <p:txBody>
          <a:bodyPr/>
          <a:lstStyle/>
          <a:p>
            <a:r>
              <a:rPr lang="de-DE" dirty="0" smtClean="0"/>
              <a:t>Projekt </a:t>
            </a:r>
            <a:r>
              <a:rPr lang="de-DE" dirty="0" err="1" smtClean="0">
                <a:solidFill>
                  <a:srgbClr val="C00000"/>
                </a:solidFill>
              </a:rPr>
              <a:t>GreenIKK</a:t>
            </a:r>
            <a:r>
              <a:rPr lang="de-DE" dirty="0" smtClean="0"/>
              <a:t>: </a:t>
            </a:r>
            <a:br>
              <a:rPr lang="de-DE" dirty="0" smtClean="0"/>
            </a:br>
            <a:r>
              <a:rPr lang="de-DE" sz="1800" dirty="0" smtClean="0"/>
              <a:t>Green </a:t>
            </a:r>
            <a:r>
              <a:rPr lang="de-DE" sz="1800" dirty="0"/>
              <a:t>Infrastructure Maßnahmen </a:t>
            </a:r>
            <a:r>
              <a:rPr lang="de-DE" sz="1800" dirty="0" smtClean="0"/>
              <a:t>aus Klärschlamm-Kaskadennutzung (</a:t>
            </a:r>
            <a:r>
              <a:rPr lang="de-DE" sz="1800" dirty="0" err="1" smtClean="0"/>
              <a:t>GreenIKK</a:t>
            </a:r>
            <a:r>
              <a:rPr lang="de-DE" sz="1800" dirty="0"/>
              <a:t>) mittels </a:t>
            </a:r>
            <a:r>
              <a:rPr lang="de-DE" sz="1800" dirty="0" smtClean="0"/>
              <a:t>grenzüberschreitender interregionaler Zusammenarbeit</a:t>
            </a:r>
            <a:r>
              <a:rPr lang="de-DE" dirty="0"/>
              <a:t/>
            </a:r>
            <a:br>
              <a:rPr lang="de-DE" dirty="0"/>
            </a:br>
            <a:endParaRPr lang="de-DE" dirty="0"/>
          </a:p>
        </p:txBody>
      </p:sp>
      <p:sp>
        <p:nvSpPr>
          <p:cNvPr id="8" name="Rechteck 7"/>
          <p:cNvSpPr/>
          <p:nvPr/>
        </p:nvSpPr>
        <p:spPr>
          <a:xfrm>
            <a:off x="281849" y="1628800"/>
            <a:ext cx="8712968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b="1" dirty="0">
                <a:solidFill>
                  <a:schemeClr val="bg2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Projektziele:</a:t>
            </a:r>
          </a:p>
          <a:p>
            <a:pPr marL="285750" indent="-285750"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de-DE" dirty="0">
                <a:solidFill>
                  <a:schemeClr val="bg2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Handlungsempfehlungen für die Klärschlamm-Kaskadennutzung</a:t>
            </a:r>
          </a:p>
          <a:p>
            <a:pPr marL="285750" indent="-285750"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de-DE" dirty="0">
                <a:solidFill>
                  <a:schemeClr val="bg2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Entwicklung von Green Infrastructure Maßnahmen/Ökosystemdienstleistungen speziell für die Organisationen und Unternehmen in den Zielregionen</a:t>
            </a:r>
          </a:p>
          <a:p>
            <a:pPr marL="285750" indent="-285750"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de-DE" dirty="0">
                <a:solidFill>
                  <a:schemeClr val="bg2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Düngemittel-, </a:t>
            </a:r>
            <a:r>
              <a:rPr lang="de-DE" dirty="0" err="1">
                <a:solidFill>
                  <a:schemeClr val="bg2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Mulchstoffentwicklung</a:t>
            </a:r>
            <a:endParaRPr lang="de-DE" dirty="0">
              <a:solidFill>
                <a:schemeClr val="bg2"/>
              </a:solidFill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  <a:p>
            <a:pPr marL="285750" indent="-285750"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de-DE" dirty="0">
                <a:solidFill>
                  <a:schemeClr val="bg2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Eliminierung der im Klärschlamm/Verbrennungsasche enthaltenen Schadstoffe</a:t>
            </a:r>
          </a:p>
          <a:p>
            <a:pPr marL="285750" indent="-285750"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de-DE" dirty="0">
                <a:solidFill>
                  <a:schemeClr val="bg2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Entwicklung Verwertungspfade für im Klärschlamm/Verbrennungsasche enthaltenen Nährstoffe, Spurenelemente mittels Nährstoffmanagementkonzept</a:t>
            </a:r>
          </a:p>
          <a:p>
            <a:pPr marL="285750" indent="-285750"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de-DE" dirty="0">
                <a:solidFill>
                  <a:schemeClr val="bg2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Ausbringhinweise für die Zielregion</a:t>
            </a:r>
          </a:p>
          <a:p>
            <a:pPr marL="285750" indent="-285750"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de-DE" dirty="0">
                <a:solidFill>
                  <a:schemeClr val="bg2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Konzeption „interregionaler“ Pilotanlagen für die identifizierten Standorte in den Zielregionen</a:t>
            </a:r>
          </a:p>
        </p:txBody>
      </p:sp>
      <p:sp>
        <p:nvSpPr>
          <p:cNvPr id="10" name="Rechteck 9"/>
          <p:cNvSpPr/>
          <p:nvPr/>
        </p:nvSpPr>
        <p:spPr>
          <a:xfrm>
            <a:off x="261512" y="4941168"/>
            <a:ext cx="720203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b="1" dirty="0">
                <a:solidFill>
                  <a:schemeClr val="bg2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Projektpartner:</a:t>
            </a:r>
          </a:p>
          <a:p>
            <a:r>
              <a:rPr lang="de-DE" sz="1400" b="1" dirty="0" err="1" smtClean="0"/>
              <a:t>IKomStiftland</a:t>
            </a:r>
            <a:r>
              <a:rPr lang="de-DE" sz="1400" b="1" dirty="0" smtClean="0"/>
              <a:t>, </a:t>
            </a:r>
            <a:r>
              <a:rPr lang="de-DE" sz="1200" dirty="0">
                <a:solidFill>
                  <a:schemeClr val="bg2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TZE, CHEVAK Cheb, </a:t>
            </a:r>
            <a:r>
              <a:rPr lang="de-DE" sz="1200" dirty="0" err="1">
                <a:solidFill>
                  <a:schemeClr val="bg2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a.s.</a:t>
            </a:r>
            <a:r>
              <a:rPr lang="de-DE" sz="1200" dirty="0">
                <a:solidFill>
                  <a:schemeClr val="bg2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, </a:t>
            </a:r>
            <a:r>
              <a:rPr lang="de-DE" sz="1200" dirty="0" err="1">
                <a:solidFill>
                  <a:schemeClr val="bg2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Výzkumný</a:t>
            </a:r>
            <a:r>
              <a:rPr lang="de-DE" sz="1200" dirty="0">
                <a:solidFill>
                  <a:schemeClr val="bg2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</a:t>
            </a:r>
            <a:r>
              <a:rPr lang="de-DE" sz="1200" dirty="0" err="1">
                <a:solidFill>
                  <a:schemeClr val="bg2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ústav</a:t>
            </a:r>
            <a:r>
              <a:rPr lang="de-DE" sz="1200" dirty="0">
                <a:solidFill>
                  <a:schemeClr val="bg2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</a:t>
            </a:r>
            <a:r>
              <a:rPr lang="de-DE" sz="1200" dirty="0" err="1">
                <a:solidFill>
                  <a:schemeClr val="bg2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lesního</a:t>
            </a:r>
            <a:r>
              <a:rPr lang="de-DE" sz="1200" dirty="0">
                <a:solidFill>
                  <a:schemeClr val="bg2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</a:t>
            </a:r>
            <a:r>
              <a:rPr lang="de-DE" sz="1200" dirty="0" err="1">
                <a:solidFill>
                  <a:schemeClr val="bg2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hospodářství</a:t>
            </a:r>
            <a:r>
              <a:rPr lang="de-DE" sz="1200" dirty="0">
                <a:solidFill>
                  <a:schemeClr val="bg2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a </a:t>
            </a:r>
            <a:r>
              <a:rPr lang="de-DE" sz="1200" dirty="0" err="1">
                <a:solidFill>
                  <a:schemeClr val="bg2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myslivosti</a:t>
            </a:r>
            <a:r>
              <a:rPr lang="de-DE" sz="1200" dirty="0">
                <a:solidFill>
                  <a:schemeClr val="bg2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, v. v. i. </a:t>
            </a:r>
          </a:p>
        </p:txBody>
      </p:sp>
      <p:pic>
        <p:nvPicPr>
          <p:cNvPr id="9" name="Picture 4" descr="C:\Users\sth20495\Pictures\logo_etz_de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5869470"/>
            <a:ext cx="1792864" cy="3199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C:\Users\sth20495\Pictures\eu_efre_zusatz_rechts_rgb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800" y="5833004"/>
            <a:ext cx="1555350" cy="3928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895401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e-DE" dirty="0" smtClean="0"/>
              <a:t>Ausbau des TZE</a:t>
            </a:r>
            <a:endParaRPr lang="de-DE" dirty="0"/>
          </a:p>
        </p:txBody>
      </p:sp>
      <p:sp>
        <p:nvSpPr>
          <p:cNvPr id="9" name="Rechteck 8"/>
          <p:cNvSpPr/>
          <p:nvPr/>
        </p:nvSpPr>
        <p:spPr>
          <a:xfrm>
            <a:off x="1259632" y="1577572"/>
            <a:ext cx="6149440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>
              <a:buClr>
                <a:srgbClr val="BE0000"/>
              </a:buClr>
            </a:pPr>
            <a:r>
              <a:rPr lang="de-DE" sz="3200" b="1" dirty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Saisonale Energiespeicherung</a:t>
            </a:r>
          </a:p>
        </p:txBody>
      </p:sp>
      <p:sp>
        <p:nvSpPr>
          <p:cNvPr id="10" name="Inhaltsplatzhalter 2"/>
          <p:cNvSpPr>
            <a:spLocks noGrp="1"/>
          </p:cNvSpPr>
          <p:nvPr>
            <p:ph idx="1"/>
          </p:nvPr>
        </p:nvSpPr>
        <p:spPr>
          <a:xfrm>
            <a:off x="467544" y="2348880"/>
            <a:ext cx="8262938" cy="4183155"/>
          </a:xfrm>
        </p:spPr>
        <p:txBody>
          <a:bodyPr/>
          <a:lstStyle/>
          <a:p>
            <a:pPr marL="0" indent="0">
              <a:buNone/>
            </a:pPr>
            <a:r>
              <a:rPr lang="de-AT" dirty="0" err="1" smtClean="0">
                <a:solidFill>
                  <a:srgbClr val="FF0000"/>
                </a:solidFill>
              </a:rPr>
              <a:t>Todos</a:t>
            </a:r>
            <a:r>
              <a:rPr lang="de-AT" dirty="0" smtClean="0">
                <a:solidFill>
                  <a:srgbClr val="FF0000"/>
                </a:solidFill>
              </a:rPr>
              <a:t> (Langfristperspektive): </a:t>
            </a:r>
          </a:p>
          <a:p>
            <a:r>
              <a:rPr lang="de-AT" dirty="0" smtClean="0"/>
              <a:t>Bauliche Erweiterung</a:t>
            </a:r>
          </a:p>
          <a:p>
            <a:r>
              <a:rPr lang="de-AT" dirty="0" smtClean="0"/>
              <a:t>Aufbau einer Forschungsgruppe am TZE </a:t>
            </a:r>
          </a:p>
          <a:p>
            <a:pPr lvl="2"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-"/>
            </a:pPr>
            <a:r>
              <a:rPr lang="de-AT" dirty="0" smtClean="0"/>
              <a:t>Vernetzung mit regionalen Forschungsaktivitäten (ECN, Wels, Pilsen)</a:t>
            </a:r>
          </a:p>
          <a:p>
            <a:pPr lvl="2"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-"/>
            </a:pPr>
            <a:r>
              <a:rPr lang="de-AT" dirty="0" smtClean="0"/>
              <a:t>Internationalisierung des Vorhabens</a:t>
            </a:r>
          </a:p>
          <a:p>
            <a:r>
              <a:rPr lang="de-AT" dirty="0" smtClean="0"/>
              <a:t>Entwicklung eines regionalen Netzwerks</a:t>
            </a:r>
          </a:p>
          <a:p>
            <a:pPr lvl="2"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-"/>
            </a:pPr>
            <a:r>
              <a:rPr lang="de-AT" dirty="0" smtClean="0"/>
              <a:t>Forschung, Technische Umsetzung</a:t>
            </a:r>
          </a:p>
          <a:p>
            <a:pPr lvl="2"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-"/>
            </a:pPr>
            <a:r>
              <a:rPr lang="de-AT" dirty="0" smtClean="0"/>
              <a:t>Wirtschaft/Politik</a:t>
            </a:r>
            <a:endParaRPr lang="de-AT" dirty="0"/>
          </a:p>
          <a:p>
            <a:pPr lvl="2"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-"/>
            </a:pPr>
            <a:r>
              <a:rPr lang="de-AT" dirty="0"/>
              <a:t>Ziel: Prototypische Umsetzung auf </a:t>
            </a:r>
            <a:r>
              <a:rPr lang="de-AT" b="1" dirty="0"/>
              <a:t>lokaler/regionaler</a:t>
            </a:r>
            <a:r>
              <a:rPr lang="de-AT" dirty="0"/>
              <a:t> Ebene (</a:t>
            </a:r>
            <a:r>
              <a:rPr lang="de-AT" dirty="0">
                <a:solidFill>
                  <a:srgbClr val="008000"/>
                </a:solidFill>
              </a:rPr>
              <a:t>Wertschöpfung</a:t>
            </a:r>
            <a:r>
              <a:rPr lang="de-AT" dirty="0"/>
              <a:t>)</a:t>
            </a:r>
          </a:p>
          <a:p>
            <a:pPr marL="914400" lvl="2" indent="0">
              <a:spcBef>
                <a:spcPts val="0"/>
              </a:spcBef>
              <a:spcAft>
                <a:spcPts val="0"/>
              </a:spcAft>
              <a:buNone/>
            </a:pPr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19934662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feld 7"/>
          <p:cNvSpPr txBox="1"/>
          <p:nvPr/>
        </p:nvSpPr>
        <p:spPr>
          <a:xfrm>
            <a:off x="6614421" y="2776135"/>
            <a:ext cx="21602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de-DE" dirty="0"/>
          </a:p>
        </p:txBody>
      </p:sp>
      <p:pic>
        <p:nvPicPr>
          <p:cNvPr id="12" name="Grafik 1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1724" y="3501008"/>
            <a:ext cx="1726747" cy="2160240"/>
          </a:xfrm>
          <a:prstGeom prst="rect">
            <a:avLst/>
          </a:prstGeom>
        </p:spPr>
      </p:pic>
      <p:pic>
        <p:nvPicPr>
          <p:cNvPr id="13" name="Grafik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0192" y="3501008"/>
            <a:ext cx="2582023" cy="1841917"/>
          </a:xfrm>
          <a:prstGeom prst="rect">
            <a:avLst/>
          </a:prstGeom>
        </p:spPr>
      </p:pic>
      <p:sp>
        <p:nvSpPr>
          <p:cNvPr id="14" name="Halbbogen 13"/>
          <p:cNvSpPr/>
          <p:nvPr/>
        </p:nvSpPr>
        <p:spPr>
          <a:xfrm>
            <a:off x="754422" y="2636912"/>
            <a:ext cx="7560839" cy="1368152"/>
          </a:xfrm>
          <a:prstGeom prst="blockArc">
            <a:avLst>
              <a:gd name="adj1" fmla="val 10853588"/>
              <a:gd name="adj2" fmla="val 0"/>
              <a:gd name="adj3" fmla="val 25000"/>
            </a:avLst>
          </a:prstGeom>
          <a:solidFill>
            <a:srgbClr val="C00000"/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schemeClr val="tx1"/>
              </a:solidFill>
            </a:endParaRPr>
          </a:p>
        </p:txBody>
      </p:sp>
      <p:sp>
        <p:nvSpPr>
          <p:cNvPr id="15" name="Rechteck 14"/>
          <p:cNvSpPr/>
          <p:nvPr/>
        </p:nvSpPr>
        <p:spPr>
          <a:xfrm>
            <a:off x="231725" y="1628800"/>
            <a:ext cx="8880957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algn="ctr"/>
            <a:r>
              <a:rPr lang="de-DE" sz="3200" b="1" dirty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Saisonale</a:t>
            </a:r>
            <a:r>
              <a:rPr lang="de-DE" sz="3200" b="1" cap="none" spc="0" dirty="0" smtClean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 </a:t>
            </a:r>
            <a:r>
              <a:rPr lang="de-DE" sz="3200" b="1" dirty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Energiespeicherung (</a:t>
            </a:r>
            <a:r>
              <a:rPr lang="de-DE" sz="3200" b="1" dirty="0" smtClean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CO</a:t>
            </a:r>
            <a:r>
              <a:rPr lang="de-DE" sz="2500" b="1" baseline="-25000" dirty="0" smtClean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de-DE" sz="3200" b="1" dirty="0" smtClean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-neutral</a:t>
            </a:r>
            <a:r>
              <a:rPr lang="de-DE" sz="3200" b="1" dirty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</p:txBody>
      </p:sp>
      <p:sp>
        <p:nvSpPr>
          <p:cNvPr id="16" name="Textfeld 15"/>
          <p:cNvSpPr txBox="1"/>
          <p:nvPr/>
        </p:nvSpPr>
        <p:spPr>
          <a:xfrm>
            <a:off x="3049112" y="4802718"/>
            <a:ext cx="28135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P2Gas</a:t>
            </a:r>
            <a:r>
              <a:rPr lang="de-DE" dirty="0" smtClean="0"/>
              <a:t>, </a:t>
            </a:r>
            <a:r>
              <a:rPr lang="de-DE" dirty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P2Liquid</a:t>
            </a:r>
            <a:r>
              <a:rPr lang="de-DE" dirty="0" smtClean="0"/>
              <a:t>, </a:t>
            </a:r>
            <a:r>
              <a:rPr lang="de-DE" dirty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P2Heat</a:t>
            </a:r>
          </a:p>
        </p:txBody>
      </p:sp>
      <p:sp>
        <p:nvSpPr>
          <p:cNvPr id="17" name="Textfeld 16"/>
          <p:cNvSpPr txBox="1"/>
          <p:nvPr/>
        </p:nvSpPr>
        <p:spPr>
          <a:xfrm>
            <a:off x="3514137" y="4237300"/>
            <a:ext cx="17235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Saisonale</a:t>
            </a:r>
            <a:r>
              <a:rPr lang="de-DE" dirty="0" smtClean="0"/>
              <a:t> </a:t>
            </a:r>
            <a:r>
              <a:rPr lang="de-DE" dirty="0" err="1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Shift</a:t>
            </a:r>
            <a:endParaRPr lang="de-DE" dirty="0">
              <a:solidFill>
                <a:schemeClr val="bg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Textfeld 18"/>
          <p:cNvSpPr txBox="1"/>
          <p:nvPr/>
        </p:nvSpPr>
        <p:spPr>
          <a:xfrm>
            <a:off x="2853701" y="3697093"/>
            <a:ext cx="30444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100 % Erneuerbare Energie</a:t>
            </a:r>
          </a:p>
        </p:txBody>
      </p:sp>
      <p:sp>
        <p:nvSpPr>
          <p:cNvPr id="46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e-DE" dirty="0" smtClean="0"/>
              <a:t>Ausbau des TZE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5884537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e-DE" dirty="0"/>
              <a:t>Ausbau des TZE</a:t>
            </a:r>
          </a:p>
        </p:txBody>
      </p:sp>
      <p:grpSp>
        <p:nvGrpSpPr>
          <p:cNvPr id="7" name="Gruppieren 6"/>
          <p:cNvGrpSpPr/>
          <p:nvPr/>
        </p:nvGrpSpPr>
        <p:grpSpPr>
          <a:xfrm>
            <a:off x="236266" y="4901260"/>
            <a:ext cx="6495974" cy="360000"/>
            <a:chOff x="6283835" y="3888438"/>
            <a:chExt cx="840565" cy="533286"/>
          </a:xfrm>
          <a:pattFill prst="pct20">
            <a:fgClr>
              <a:srgbClr val="C00000"/>
            </a:fgClr>
            <a:bgClr>
              <a:schemeClr val="bg1"/>
            </a:bgClr>
          </a:pattFill>
        </p:grpSpPr>
        <p:sp>
          <p:nvSpPr>
            <p:cNvPr id="8" name="Abgerundetes Rechteck 7"/>
            <p:cNvSpPr/>
            <p:nvPr/>
          </p:nvSpPr>
          <p:spPr>
            <a:xfrm>
              <a:off x="6283835" y="3888438"/>
              <a:ext cx="840565" cy="533286"/>
            </a:xfrm>
            <a:prstGeom prst="roundRect">
              <a:avLst>
                <a:gd name="adj" fmla="val 10000"/>
              </a:avLst>
            </a:pr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9" name="Abgerundetes Rechteck 16"/>
            <p:cNvSpPr/>
            <p:nvPr/>
          </p:nvSpPr>
          <p:spPr>
            <a:xfrm>
              <a:off x="6938323" y="3904057"/>
              <a:ext cx="159730" cy="502047"/>
            </a:xfrm>
            <a:prstGeom prst="rect">
              <a:avLst/>
            </a:prstGeom>
            <a:solidFill>
              <a:srgbClr val="FFC000"/>
            </a:solidFill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2860" tIns="22860" rIns="22860" bIns="22860" numCol="1" spcCol="1270" anchor="ctr" anchorCtr="0">
              <a:noAutofit/>
            </a:bodyPr>
            <a:lstStyle/>
            <a:p>
              <a:pPr lvl="0" algn="ctr" defTabSz="2667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de-DE" sz="1200" kern="1200" dirty="0" smtClean="0">
                  <a:solidFill>
                    <a:schemeClr val="tx1"/>
                  </a:solidFill>
                </a:rPr>
                <a:t>Akzeptanz</a:t>
              </a:r>
              <a:endParaRPr lang="de-DE" sz="1200" kern="1200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10" name="Gruppieren 9"/>
          <p:cNvGrpSpPr/>
          <p:nvPr/>
        </p:nvGrpSpPr>
        <p:grpSpPr>
          <a:xfrm>
            <a:off x="236267" y="5594644"/>
            <a:ext cx="6495973" cy="360000"/>
            <a:chOff x="6283835" y="3888438"/>
            <a:chExt cx="840565" cy="533286"/>
          </a:xfrm>
          <a:pattFill prst="pct20">
            <a:fgClr>
              <a:srgbClr val="C00000"/>
            </a:fgClr>
            <a:bgClr>
              <a:schemeClr val="bg1"/>
            </a:bgClr>
          </a:pattFill>
        </p:grpSpPr>
        <p:sp>
          <p:nvSpPr>
            <p:cNvPr id="11" name="Abgerundetes Rechteck 10"/>
            <p:cNvSpPr/>
            <p:nvPr/>
          </p:nvSpPr>
          <p:spPr>
            <a:xfrm>
              <a:off x="6283835" y="3888438"/>
              <a:ext cx="840565" cy="533286"/>
            </a:xfrm>
            <a:prstGeom prst="roundRect">
              <a:avLst>
                <a:gd name="adj" fmla="val 10000"/>
              </a:avLst>
            </a:pr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2" name="Abgerundetes Rechteck 16"/>
            <p:cNvSpPr/>
            <p:nvPr/>
          </p:nvSpPr>
          <p:spPr>
            <a:xfrm>
              <a:off x="6938323" y="3904057"/>
              <a:ext cx="159730" cy="502047"/>
            </a:xfrm>
            <a:prstGeom prst="rect">
              <a:avLst/>
            </a:prstGeom>
            <a:solidFill>
              <a:srgbClr val="FFC000"/>
            </a:solidFill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2860" tIns="22860" rIns="22860" bIns="22860" numCol="1" spcCol="1270" anchor="ctr" anchorCtr="0">
              <a:noAutofit/>
            </a:bodyPr>
            <a:lstStyle/>
            <a:p>
              <a:pPr lvl="0" algn="ctr" defTabSz="2667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de-DE" sz="1200" kern="1200" dirty="0" smtClean="0">
                  <a:solidFill>
                    <a:schemeClr val="tx1"/>
                  </a:solidFill>
                </a:rPr>
                <a:t>Nachhaltigkeit</a:t>
              </a:r>
              <a:endParaRPr lang="de-DE" sz="1200" kern="1200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13" name="Gruppieren 12"/>
          <p:cNvGrpSpPr/>
          <p:nvPr/>
        </p:nvGrpSpPr>
        <p:grpSpPr>
          <a:xfrm>
            <a:off x="236266" y="4042835"/>
            <a:ext cx="6495974" cy="360000"/>
            <a:chOff x="6283835" y="3888438"/>
            <a:chExt cx="840565" cy="533286"/>
          </a:xfrm>
          <a:pattFill prst="pct20">
            <a:fgClr>
              <a:srgbClr val="C00000"/>
            </a:fgClr>
            <a:bgClr>
              <a:schemeClr val="bg1"/>
            </a:bgClr>
          </a:pattFill>
        </p:grpSpPr>
        <p:sp>
          <p:nvSpPr>
            <p:cNvPr id="14" name="Abgerundetes Rechteck 13"/>
            <p:cNvSpPr/>
            <p:nvPr/>
          </p:nvSpPr>
          <p:spPr>
            <a:xfrm>
              <a:off x="6283835" y="3888438"/>
              <a:ext cx="840565" cy="533286"/>
            </a:xfrm>
            <a:prstGeom prst="roundRect">
              <a:avLst>
                <a:gd name="adj" fmla="val 10000"/>
              </a:avLst>
            </a:pr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5" name="Abgerundetes Rechteck 16"/>
            <p:cNvSpPr/>
            <p:nvPr/>
          </p:nvSpPr>
          <p:spPr>
            <a:xfrm>
              <a:off x="6938323" y="3904057"/>
              <a:ext cx="159730" cy="502047"/>
            </a:xfrm>
            <a:prstGeom prst="rect">
              <a:avLst/>
            </a:prstGeom>
            <a:solidFill>
              <a:srgbClr val="FFC000"/>
            </a:solidFill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2860" tIns="22860" rIns="22860" bIns="22860" numCol="1" spcCol="1270" anchor="ctr" anchorCtr="0">
              <a:noAutofit/>
            </a:bodyPr>
            <a:lstStyle/>
            <a:p>
              <a:pPr lvl="0" algn="ctr" defTabSz="2667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de-DE" sz="1200" kern="1200" dirty="0" smtClean="0">
                  <a:solidFill>
                    <a:schemeClr val="tx1"/>
                  </a:solidFill>
                </a:rPr>
                <a:t>Regionale Wertschöpfung</a:t>
              </a:r>
              <a:endParaRPr lang="de-DE" sz="1200" kern="1200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16" name="Gruppieren 15"/>
          <p:cNvGrpSpPr/>
          <p:nvPr/>
        </p:nvGrpSpPr>
        <p:grpSpPr>
          <a:xfrm>
            <a:off x="236266" y="3555699"/>
            <a:ext cx="6495974" cy="360000"/>
            <a:chOff x="6283835" y="3888438"/>
            <a:chExt cx="840565" cy="533286"/>
          </a:xfrm>
          <a:pattFill prst="pct20">
            <a:fgClr>
              <a:srgbClr val="C00000"/>
            </a:fgClr>
            <a:bgClr>
              <a:schemeClr val="bg1"/>
            </a:bgClr>
          </a:pattFill>
        </p:grpSpPr>
        <p:sp>
          <p:nvSpPr>
            <p:cNvPr id="17" name="Abgerundetes Rechteck 16"/>
            <p:cNvSpPr/>
            <p:nvPr/>
          </p:nvSpPr>
          <p:spPr>
            <a:xfrm>
              <a:off x="6283835" y="3888438"/>
              <a:ext cx="840565" cy="533286"/>
            </a:xfrm>
            <a:prstGeom prst="roundRect">
              <a:avLst>
                <a:gd name="adj" fmla="val 10000"/>
              </a:avLst>
            </a:pr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8" name="Abgerundetes Rechteck 16"/>
            <p:cNvSpPr/>
            <p:nvPr/>
          </p:nvSpPr>
          <p:spPr>
            <a:xfrm>
              <a:off x="6936749" y="3919677"/>
              <a:ext cx="161304" cy="502047"/>
            </a:xfrm>
            <a:prstGeom prst="rect">
              <a:avLst/>
            </a:prstGeom>
            <a:solidFill>
              <a:srgbClr val="FFC000"/>
            </a:solidFill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2860" tIns="22860" rIns="22860" bIns="22860" numCol="1" spcCol="1270" anchor="ctr" anchorCtr="0">
              <a:noAutofit/>
            </a:bodyPr>
            <a:lstStyle/>
            <a:p>
              <a:pPr lvl="0" algn="ctr" defTabSz="2667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de-DE" sz="1200" kern="1200" dirty="0" smtClean="0">
                  <a:solidFill>
                    <a:schemeClr val="tx1"/>
                  </a:solidFill>
                </a:rPr>
                <a:t>Ökonomie</a:t>
              </a:r>
              <a:endParaRPr lang="de-DE" sz="1200" kern="1200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19" name="Gruppieren 18"/>
          <p:cNvGrpSpPr/>
          <p:nvPr/>
        </p:nvGrpSpPr>
        <p:grpSpPr>
          <a:xfrm>
            <a:off x="236266" y="3060634"/>
            <a:ext cx="6495974" cy="360000"/>
            <a:chOff x="6283835" y="3888438"/>
            <a:chExt cx="840565" cy="533286"/>
          </a:xfrm>
          <a:pattFill prst="pct20">
            <a:fgClr>
              <a:srgbClr val="C00000"/>
            </a:fgClr>
            <a:bgClr>
              <a:schemeClr val="bg1"/>
            </a:bgClr>
          </a:pattFill>
        </p:grpSpPr>
        <p:sp>
          <p:nvSpPr>
            <p:cNvPr id="20" name="Abgerundetes Rechteck 19"/>
            <p:cNvSpPr/>
            <p:nvPr/>
          </p:nvSpPr>
          <p:spPr>
            <a:xfrm>
              <a:off x="6283835" y="3888438"/>
              <a:ext cx="840565" cy="533286"/>
            </a:xfrm>
            <a:prstGeom prst="roundRect">
              <a:avLst>
                <a:gd name="adj" fmla="val 10000"/>
              </a:avLst>
            </a:pr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1" name="Abgerundetes Rechteck 16"/>
            <p:cNvSpPr/>
            <p:nvPr/>
          </p:nvSpPr>
          <p:spPr>
            <a:xfrm>
              <a:off x="6936749" y="3919677"/>
              <a:ext cx="161304" cy="502047"/>
            </a:xfrm>
            <a:prstGeom prst="rect">
              <a:avLst/>
            </a:prstGeom>
            <a:solidFill>
              <a:srgbClr val="FFC000"/>
            </a:solidFill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2860" tIns="22860" rIns="22860" bIns="22860" numCol="1" spcCol="1270" anchor="ctr" anchorCtr="0">
              <a:noAutofit/>
            </a:bodyPr>
            <a:lstStyle/>
            <a:p>
              <a:pPr lvl="0" algn="ctr" defTabSz="2667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de-DE" sz="1200" kern="1200" dirty="0" smtClean="0">
                  <a:solidFill>
                    <a:schemeClr val="tx1"/>
                  </a:solidFill>
                </a:rPr>
                <a:t>Volkswirtschaft</a:t>
              </a:r>
              <a:endParaRPr lang="de-DE" sz="1200" kern="1200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22" name="Gruppieren 21"/>
          <p:cNvGrpSpPr/>
          <p:nvPr/>
        </p:nvGrpSpPr>
        <p:grpSpPr>
          <a:xfrm>
            <a:off x="179512" y="1492201"/>
            <a:ext cx="8568952" cy="1131784"/>
            <a:chOff x="2301" y="3366"/>
            <a:chExt cx="8060292" cy="2203714"/>
          </a:xfrm>
        </p:grpSpPr>
        <p:sp>
          <p:nvSpPr>
            <p:cNvPr id="23" name="Abgerundetes Rechteck 22"/>
            <p:cNvSpPr/>
            <p:nvPr/>
          </p:nvSpPr>
          <p:spPr>
            <a:xfrm>
              <a:off x="2301" y="3366"/>
              <a:ext cx="8060292" cy="1822702"/>
            </a:xfrm>
            <a:prstGeom prst="roundRect">
              <a:avLst>
                <a:gd name="adj" fmla="val 10000"/>
              </a:avLst>
            </a:prstGeom>
            <a:no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4" name="Abgerundetes Rechteck 4"/>
            <p:cNvSpPr/>
            <p:nvPr/>
          </p:nvSpPr>
          <p:spPr>
            <a:xfrm>
              <a:off x="55686" y="491148"/>
              <a:ext cx="7953522" cy="1715932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29540" tIns="129540" rIns="129540" bIns="129540" numCol="1" spcCol="1270" anchor="ctr" anchorCtr="0">
              <a:noAutofit/>
            </a:bodyPr>
            <a:lstStyle/>
            <a:p>
              <a:pPr lvl="0" algn="ctr" defTabSz="1511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de-DE" sz="1600" kern="1200" dirty="0" smtClean="0">
                  <a:solidFill>
                    <a:srgbClr val="FF0000"/>
                  </a:solidFill>
                </a:rPr>
                <a:t>= regionale, saisonale Energieversorgung aus 100 % EE für Strom, Wärme und Mobilität</a:t>
              </a:r>
              <a:endParaRPr lang="de-DE" sz="1600" kern="1200" dirty="0">
                <a:solidFill>
                  <a:srgbClr val="FF0000"/>
                </a:solidFill>
              </a:endParaRPr>
            </a:p>
          </p:txBody>
        </p:sp>
      </p:grpSp>
      <p:sp>
        <p:nvSpPr>
          <p:cNvPr id="25" name="Abgerundetes Rechteck 4"/>
          <p:cNvSpPr/>
          <p:nvPr/>
        </p:nvSpPr>
        <p:spPr>
          <a:xfrm>
            <a:off x="407698" y="2262704"/>
            <a:ext cx="4183517" cy="730225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57150" tIns="57150" rIns="57150" bIns="57150" numCol="1" spcCol="1270" anchor="ctr" anchorCtr="0">
            <a:noAutofit/>
          </a:bodyPr>
          <a:lstStyle/>
          <a:p>
            <a:pPr lvl="0" defTabSz="6667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de-DE" sz="1500" kern="1200" dirty="0" smtClean="0">
                <a:solidFill>
                  <a:schemeClr val="tx1"/>
                </a:solidFill>
              </a:rPr>
              <a:t>Technische Umsetzung am TZE</a:t>
            </a:r>
            <a:endParaRPr lang="de-DE" sz="1500" kern="1200" dirty="0">
              <a:solidFill>
                <a:schemeClr val="tx1"/>
              </a:solidFill>
            </a:endParaRPr>
          </a:p>
        </p:txBody>
      </p:sp>
      <p:grpSp>
        <p:nvGrpSpPr>
          <p:cNvPr id="26" name="Gruppieren 25"/>
          <p:cNvGrpSpPr/>
          <p:nvPr/>
        </p:nvGrpSpPr>
        <p:grpSpPr>
          <a:xfrm>
            <a:off x="387965" y="2995961"/>
            <a:ext cx="1008000" cy="3240000"/>
            <a:chOff x="141566" y="3934571"/>
            <a:chExt cx="1346177" cy="1822702"/>
          </a:xfrm>
          <a:solidFill>
            <a:srgbClr val="C00000">
              <a:alpha val="17000"/>
            </a:srgbClr>
          </a:solidFill>
        </p:grpSpPr>
        <p:sp>
          <p:nvSpPr>
            <p:cNvPr id="27" name="Abgerundetes Rechteck 26"/>
            <p:cNvSpPr/>
            <p:nvPr/>
          </p:nvSpPr>
          <p:spPr>
            <a:xfrm>
              <a:off x="141566" y="3934571"/>
              <a:ext cx="1346177" cy="1822702"/>
            </a:xfrm>
            <a:prstGeom prst="roundRect">
              <a:avLst>
                <a:gd name="adj" fmla="val 10000"/>
              </a:avLst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8" name="Abgerundetes Rechteck 6"/>
            <p:cNvSpPr/>
            <p:nvPr/>
          </p:nvSpPr>
          <p:spPr>
            <a:xfrm>
              <a:off x="180994" y="3973999"/>
              <a:ext cx="1267321" cy="1743846"/>
            </a:xfrm>
            <a:prstGeom prst="rect">
              <a:avLst/>
            </a:prstGeom>
            <a:grp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vert270" wrap="square" lIns="22860" tIns="22860" rIns="22860" bIns="22860" numCol="1" spcCol="1270" anchor="ctr" anchorCtr="0">
              <a:noAutofit/>
            </a:bodyPr>
            <a:lstStyle/>
            <a:p>
              <a:pPr lvl="0" algn="ctr" defTabSz="2667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de-DE" sz="1400" kern="1200" dirty="0" smtClean="0">
                  <a:solidFill>
                    <a:schemeClr val="tx1"/>
                  </a:solidFill>
                </a:rPr>
                <a:t>Elektrische Energiespeicherung</a:t>
              </a:r>
              <a:endParaRPr lang="de-DE" sz="1400" kern="1200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29" name="Gruppieren 28"/>
          <p:cNvGrpSpPr/>
          <p:nvPr/>
        </p:nvGrpSpPr>
        <p:grpSpPr>
          <a:xfrm>
            <a:off x="1402307" y="2987772"/>
            <a:ext cx="1008000" cy="3240000"/>
            <a:chOff x="1505654" y="3934571"/>
            <a:chExt cx="1420590" cy="1822702"/>
          </a:xfrm>
          <a:solidFill>
            <a:srgbClr val="C00000">
              <a:alpha val="17000"/>
            </a:srgbClr>
          </a:solidFill>
        </p:grpSpPr>
        <p:sp>
          <p:nvSpPr>
            <p:cNvPr id="30" name="Abgerundetes Rechteck 29"/>
            <p:cNvSpPr/>
            <p:nvPr/>
          </p:nvSpPr>
          <p:spPr>
            <a:xfrm>
              <a:off x="1505654" y="3934571"/>
              <a:ext cx="1420590" cy="1822702"/>
            </a:xfrm>
            <a:prstGeom prst="roundRect">
              <a:avLst>
                <a:gd name="adj" fmla="val 10000"/>
              </a:avLst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31" name="Abgerundetes Rechteck 8"/>
            <p:cNvSpPr/>
            <p:nvPr/>
          </p:nvSpPr>
          <p:spPr>
            <a:xfrm>
              <a:off x="1547262" y="3976179"/>
              <a:ext cx="1337374" cy="1739486"/>
            </a:xfrm>
            <a:prstGeom prst="rect">
              <a:avLst/>
            </a:prstGeom>
            <a:grp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vert270" wrap="square" lIns="22860" tIns="22860" rIns="22860" bIns="22860" numCol="1" spcCol="1270" anchor="ctr" anchorCtr="0">
              <a:noAutofit/>
            </a:bodyPr>
            <a:lstStyle/>
            <a:p>
              <a:pPr lvl="0" algn="ctr" defTabSz="2667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de-DE" sz="1400" dirty="0">
                  <a:solidFill>
                    <a:schemeClr val="tx1"/>
                  </a:solidFill>
                </a:rPr>
                <a:t>Effiziente Energiesysteme</a:t>
              </a:r>
            </a:p>
          </p:txBody>
        </p:sp>
      </p:grpSp>
      <p:grpSp>
        <p:nvGrpSpPr>
          <p:cNvPr id="32" name="Gruppieren 31"/>
          <p:cNvGrpSpPr/>
          <p:nvPr/>
        </p:nvGrpSpPr>
        <p:grpSpPr>
          <a:xfrm>
            <a:off x="2419498" y="2987772"/>
            <a:ext cx="1008000" cy="3240000"/>
            <a:chOff x="2944154" y="3934571"/>
            <a:chExt cx="1304814" cy="1822702"/>
          </a:xfrm>
          <a:solidFill>
            <a:srgbClr val="C00000">
              <a:alpha val="17000"/>
            </a:srgbClr>
          </a:solidFill>
        </p:grpSpPr>
        <p:sp>
          <p:nvSpPr>
            <p:cNvPr id="33" name="Abgerundetes Rechteck 32"/>
            <p:cNvSpPr/>
            <p:nvPr/>
          </p:nvSpPr>
          <p:spPr>
            <a:xfrm>
              <a:off x="2944154" y="3934571"/>
              <a:ext cx="1304814" cy="1822702"/>
            </a:xfrm>
            <a:prstGeom prst="roundRect">
              <a:avLst>
                <a:gd name="adj" fmla="val 10000"/>
              </a:avLst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34" name="Abgerundetes Rechteck 10"/>
            <p:cNvSpPr/>
            <p:nvPr/>
          </p:nvSpPr>
          <p:spPr>
            <a:xfrm>
              <a:off x="2982371" y="3972788"/>
              <a:ext cx="1228380" cy="1746268"/>
            </a:xfrm>
            <a:prstGeom prst="rect">
              <a:avLst/>
            </a:prstGeom>
            <a:grp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vert270" wrap="square" lIns="22860" tIns="22860" rIns="22860" bIns="22860" numCol="1" spcCol="1270" anchor="ctr" anchorCtr="0">
              <a:noAutofit/>
            </a:bodyPr>
            <a:lstStyle/>
            <a:p>
              <a:pPr lvl="0" algn="ctr" defTabSz="2667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de-DE" sz="1400" dirty="0">
                  <a:solidFill>
                    <a:schemeClr val="tx1"/>
                  </a:solidFill>
                </a:rPr>
                <a:t>System- und Netzintegration, </a:t>
              </a:r>
            </a:p>
            <a:p>
              <a:pPr lvl="0" algn="ctr" defTabSz="2667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de-DE" sz="1400" dirty="0">
                  <a:solidFill>
                    <a:schemeClr val="tx1"/>
                  </a:solidFill>
                </a:rPr>
                <a:t>Intelligente Netze</a:t>
              </a:r>
            </a:p>
          </p:txBody>
        </p:sp>
      </p:grpSp>
      <p:grpSp>
        <p:nvGrpSpPr>
          <p:cNvPr id="35" name="Gruppieren 34"/>
          <p:cNvGrpSpPr/>
          <p:nvPr/>
        </p:nvGrpSpPr>
        <p:grpSpPr>
          <a:xfrm>
            <a:off x="3455988" y="2987772"/>
            <a:ext cx="1008000" cy="3240000"/>
            <a:chOff x="4266879" y="3934571"/>
            <a:chExt cx="1063112" cy="1822702"/>
          </a:xfrm>
          <a:solidFill>
            <a:srgbClr val="C00000">
              <a:alpha val="17000"/>
            </a:srgbClr>
          </a:solidFill>
        </p:grpSpPr>
        <p:sp>
          <p:nvSpPr>
            <p:cNvPr id="36" name="Abgerundetes Rechteck 35"/>
            <p:cNvSpPr/>
            <p:nvPr/>
          </p:nvSpPr>
          <p:spPr>
            <a:xfrm>
              <a:off x="4266879" y="3934571"/>
              <a:ext cx="1063112" cy="1822702"/>
            </a:xfrm>
            <a:prstGeom prst="roundRect">
              <a:avLst>
                <a:gd name="adj" fmla="val 10000"/>
              </a:avLst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37" name="Abgerundetes Rechteck 12"/>
            <p:cNvSpPr/>
            <p:nvPr/>
          </p:nvSpPr>
          <p:spPr>
            <a:xfrm>
              <a:off x="4298016" y="3965708"/>
              <a:ext cx="1000838" cy="1760428"/>
            </a:xfrm>
            <a:prstGeom prst="rect">
              <a:avLst/>
            </a:prstGeom>
            <a:grp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vert270" wrap="square" lIns="22860" tIns="22860" rIns="22860" bIns="22860" numCol="1" spcCol="1270" anchor="ctr" anchorCtr="0">
              <a:noAutofit/>
            </a:bodyPr>
            <a:lstStyle/>
            <a:p>
              <a:pPr lvl="0" algn="ctr" defTabSz="2667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de-DE" sz="1400" dirty="0">
                  <a:solidFill>
                    <a:schemeClr val="tx1"/>
                  </a:solidFill>
                </a:rPr>
                <a:t>Chemische Energiespeicherung</a:t>
              </a:r>
            </a:p>
          </p:txBody>
        </p:sp>
      </p:grpSp>
      <p:sp>
        <p:nvSpPr>
          <p:cNvPr id="38" name="Rechteck 37"/>
          <p:cNvSpPr/>
          <p:nvPr/>
        </p:nvSpPr>
        <p:spPr>
          <a:xfrm>
            <a:off x="1180381" y="1375477"/>
            <a:ext cx="6377067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algn="ctr"/>
            <a:r>
              <a:rPr lang="de-DE" sz="3200" b="1" dirty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Saisonale Energiespeicherung</a:t>
            </a:r>
          </a:p>
        </p:txBody>
      </p:sp>
      <p:pic>
        <p:nvPicPr>
          <p:cNvPr id="39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7498" y="2359344"/>
            <a:ext cx="992748" cy="5075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" name="Grafik 3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48508" y="2798527"/>
            <a:ext cx="1869049" cy="1556519"/>
          </a:xfrm>
          <a:prstGeom prst="rect">
            <a:avLst/>
          </a:prstGeom>
          <a:ln cap="rnd">
            <a:solidFill>
              <a:schemeClr val="tx1"/>
            </a:solidFill>
          </a:ln>
        </p:spPr>
      </p:pic>
      <p:pic>
        <p:nvPicPr>
          <p:cNvPr id="41" name="Grafik 4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97647" y="4301306"/>
            <a:ext cx="1950817" cy="2058214"/>
          </a:xfrm>
          <a:prstGeom prst="rect">
            <a:avLst/>
          </a:prstGeom>
        </p:spPr>
      </p:pic>
      <p:sp>
        <p:nvSpPr>
          <p:cNvPr id="42" name="Stern mit 7 Zacken 41"/>
          <p:cNvSpPr/>
          <p:nvPr/>
        </p:nvSpPr>
        <p:spPr>
          <a:xfrm>
            <a:off x="440960" y="5954644"/>
            <a:ext cx="210457" cy="189554"/>
          </a:xfrm>
          <a:prstGeom prst="star7">
            <a:avLst/>
          </a:prstGeom>
          <a:solidFill>
            <a:srgbClr val="FF0000"/>
          </a:solidFill>
          <a:ln w="19050">
            <a:solidFill>
              <a:srgbClr val="FFFF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43" name="Stern mit 7 Zacken 42"/>
          <p:cNvSpPr/>
          <p:nvPr/>
        </p:nvSpPr>
        <p:spPr>
          <a:xfrm>
            <a:off x="651417" y="5949280"/>
            <a:ext cx="210457" cy="189554"/>
          </a:xfrm>
          <a:prstGeom prst="star7">
            <a:avLst/>
          </a:prstGeom>
          <a:solidFill>
            <a:srgbClr val="FF0000"/>
          </a:solidFill>
          <a:ln w="19050">
            <a:solidFill>
              <a:srgbClr val="FFFF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44" name="Stern mit 7 Zacken 43"/>
          <p:cNvSpPr/>
          <p:nvPr/>
        </p:nvSpPr>
        <p:spPr>
          <a:xfrm>
            <a:off x="861502" y="5954644"/>
            <a:ext cx="210457" cy="189554"/>
          </a:xfrm>
          <a:prstGeom prst="star7">
            <a:avLst/>
          </a:prstGeom>
          <a:solidFill>
            <a:srgbClr val="FF0000"/>
          </a:solidFill>
          <a:ln w="19050">
            <a:solidFill>
              <a:srgbClr val="FFFF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6563764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Inhaltsplatzhalter 2"/>
          <p:cNvSpPr>
            <a:spLocks noGrp="1"/>
          </p:cNvSpPr>
          <p:nvPr>
            <p:ph idx="1"/>
          </p:nvPr>
        </p:nvSpPr>
        <p:spPr>
          <a:xfrm>
            <a:off x="424760" y="2186254"/>
            <a:ext cx="8323703" cy="4183155"/>
          </a:xfrm>
        </p:spPr>
        <p:txBody>
          <a:bodyPr/>
          <a:lstStyle/>
          <a:p>
            <a:r>
              <a:rPr lang="de-AT" dirty="0" smtClean="0"/>
              <a:t>Aufbau einer sog. zweiten Säule zur Energiespeicherung</a:t>
            </a:r>
            <a:r>
              <a:rPr lang="de-AT" sz="1200" dirty="0" smtClean="0"/>
              <a:t> </a:t>
            </a:r>
          </a:p>
          <a:p>
            <a:pPr lvl="2">
              <a:buFont typeface="Symbol" panose="05050102010706020507" pitchFamily="18" charset="2"/>
              <a:buChar char="-"/>
            </a:pPr>
            <a:r>
              <a:rPr lang="de-AT" sz="1400" dirty="0" smtClean="0"/>
              <a:t>Labor/Technikum zur </a:t>
            </a:r>
            <a:r>
              <a:rPr lang="de-AT" sz="1400" dirty="0" err="1" smtClean="0"/>
              <a:t>mikrobiol</a:t>
            </a:r>
            <a:r>
              <a:rPr lang="de-AT" sz="1400" dirty="0" smtClean="0"/>
              <a:t>. </a:t>
            </a:r>
            <a:r>
              <a:rPr lang="de-AT" sz="1400" dirty="0" err="1" smtClean="0"/>
              <a:t>Methanisierung</a:t>
            </a:r>
            <a:r>
              <a:rPr lang="de-AT" sz="1400" dirty="0" smtClean="0"/>
              <a:t> (LTM, Vernetzung mit der THD)</a:t>
            </a:r>
          </a:p>
          <a:p>
            <a:pPr lvl="2">
              <a:spcBef>
                <a:spcPts val="0"/>
              </a:spcBef>
              <a:buFont typeface="Symbol" panose="05050102010706020507" pitchFamily="18" charset="2"/>
              <a:buChar char="-"/>
            </a:pPr>
            <a:r>
              <a:rPr lang="de-AT" sz="1400" dirty="0" smtClean="0"/>
              <a:t>Wiss. Begleitung der regionalen Umsetzung dieser Technik </a:t>
            </a:r>
            <a:endParaRPr lang="de-AT" sz="1400" dirty="0"/>
          </a:p>
          <a:p>
            <a:pPr marL="914400" lvl="2" indent="0">
              <a:spcBef>
                <a:spcPts val="0"/>
              </a:spcBef>
              <a:buNone/>
            </a:pPr>
            <a:endParaRPr lang="de-AT" sz="1400" dirty="0" smtClean="0"/>
          </a:p>
          <a:p>
            <a:pPr lvl="3"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de-AT" dirty="0" smtClean="0">
                <a:solidFill>
                  <a:srgbClr val="C00000"/>
                </a:solidFill>
              </a:rPr>
              <a:t>überregional wiss. anerkannt, kompetent im Bereich Energiespeicherung! </a:t>
            </a:r>
            <a:endParaRPr lang="de-AT" dirty="0">
              <a:solidFill>
                <a:srgbClr val="C00000"/>
              </a:solidFill>
            </a:endParaRPr>
          </a:p>
          <a:p>
            <a:pPr marL="1371600" lvl="3" indent="0">
              <a:spcBef>
                <a:spcPts val="0"/>
              </a:spcBef>
              <a:buNone/>
            </a:pPr>
            <a:endParaRPr lang="de-AT" dirty="0">
              <a:solidFill>
                <a:srgbClr val="C00000"/>
              </a:solidFill>
            </a:endParaRPr>
          </a:p>
          <a:p>
            <a:pPr>
              <a:spcBef>
                <a:spcPts val="0"/>
              </a:spcBef>
            </a:pPr>
            <a:r>
              <a:rPr lang="de-AT" dirty="0" smtClean="0"/>
              <a:t>Ausweitung der Professorenschaft und Vernetzung (</a:t>
            </a:r>
            <a:r>
              <a:rPr lang="de-AT" sz="1400" dirty="0" smtClean="0"/>
              <a:t>Wiss. und Wirtsch.)</a:t>
            </a:r>
          </a:p>
          <a:p>
            <a:pPr lvl="2">
              <a:spcBef>
                <a:spcPts val="0"/>
              </a:spcBef>
              <a:buFont typeface="Symbol" panose="05050102010706020507" pitchFamily="18" charset="2"/>
              <a:buChar char="-"/>
            </a:pPr>
            <a:r>
              <a:rPr lang="de-AT" sz="1400" dirty="0" smtClean="0"/>
              <a:t>Forschungsrahmen: Saisonale, regionale Energiespeicherung</a:t>
            </a:r>
          </a:p>
          <a:p>
            <a:pPr lvl="2">
              <a:buFont typeface="Symbol" panose="05050102010706020507" pitchFamily="18" charset="2"/>
              <a:buChar char="-"/>
            </a:pPr>
            <a:r>
              <a:rPr lang="de-AT" sz="1400" dirty="0" smtClean="0"/>
              <a:t>Professur für Intelligente Netze (seit 04/2017)</a:t>
            </a:r>
          </a:p>
          <a:p>
            <a:pPr lvl="2">
              <a:buFont typeface="Symbol" panose="05050102010706020507" pitchFamily="18" charset="2"/>
              <a:buChar char="-"/>
            </a:pPr>
            <a:r>
              <a:rPr lang="de-AT" sz="1400" dirty="0" smtClean="0"/>
              <a:t>Anbindung externer Wissenschaftler (THD, Österreich, Tschechien, …) </a:t>
            </a:r>
          </a:p>
          <a:p>
            <a:pPr lvl="2">
              <a:buFont typeface="Symbol" panose="05050102010706020507" pitchFamily="18" charset="2"/>
              <a:buChar char="-"/>
            </a:pPr>
            <a:r>
              <a:rPr lang="de-AT" sz="1400" dirty="0" smtClean="0"/>
              <a:t>Fokussierung auf Projekte mit regionaler Wertschöpfung (Mittelstand, KMU, …)</a:t>
            </a:r>
          </a:p>
          <a:p>
            <a:pPr marL="914400" lvl="2" indent="0">
              <a:buNone/>
            </a:pPr>
            <a:endParaRPr lang="de-AT" sz="1400" dirty="0" smtClean="0"/>
          </a:p>
          <a:p>
            <a:pPr lvl="3">
              <a:buFont typeface="Wingdings" panose="05000000000000000000" pitchFamily="2" charset="2"/>
              <a:buChar char="Ø"/>
            </a:pPr>
            <a:r>
              <a:rPr lang="de-AT" b="1" dirty="0" smtClean="0">
                <a:solidFill>
                  <a:srgbClr val="C00000"/>
                </a:solidFill>
              </a:rPr>
              <a:t>TZ-Energie als zentraler Player in der Energie-Region Niederbayern!</a:t>
            </a:r>
            <a:endParaRPr lang="de-AT" b="1" dirty="0">
              <a:solidFill>
                <a:srgbClr val="C00000"/>
              </a:solidFill>
            </a:endParaRPr>
          </a:p>
        </p:txBody>
      </p:sp>
      <p:sp>
        <p:nvSpPr>
          <p:cNvPr id="8" name="Rechteck 7"/>
          <p:cNvSpPr/>
          <p:nvPr/>
        </p:nvSpPr>
        <p:spPr>
          <a:xfrm>
            <a:off x="2694977" y="1484784"/>
            <a:ext cx="3712876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algn="ctr"/>
            <a:r>
              <a:rPr lang="de-DE" sz="3200" b="1" dirty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Schlüsselfaktoren</a:t>
            </a:r>
          </a:p>
        </p:txBody>
      </p:sp>
      <p:sp>
        <p:nvSpPr>
          <p:cNvPr id="9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e-DE" dirty="0" smtClean="0"/>
              <a:t>Ausbau des TZE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7845363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5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e-DE" altLang="de-DE" dirty="0">
                <a:ea typeface="Geneva"/>
                <a:cs typeface="Geneva"/>
              </a:rPr>
              <a:t>Zukunftsorientierte Forschung</a:t>
            </a:r>
            <a:endParaRPr lang="de-DE" dirty="0"/>
          </a:p>
        </p:txBody>
      </p:sp>
      <p:sp>
        <p:nvSpPr>
          <p:cNvPr id="13" name="Textfeld 12"/>
          <p:cNvSpPr txBox="1"/>
          <p:nvPr/>
        </p:nvSpPr>
        <p:spPr>
          <a:xfrm>
            <a:off x="2267744" y="1826342"/>
            <a:ext cx="33843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de-DE" dirty="0"/>
          </a:p>
        </p:txBody>
      </p:sp>
      <p:sp>
        <p:nvSpPr>
          <p:cNvPr id="14" name="Textfeld 13"/>
          <p:cNvSpPr txBox="1"/>
          <p:nvPr/>
        </p:nvSpPr>
        <p:spPr>
          <a:xfrm>
            <a:off x="130926" y="1703970"/>
            <a:ext cx="2016224" cy="1354217"/>
          </a:xfrm>
          <a:prstGeom prst="rect">
            <a:avLst/>
          </a:prstGeom>
          <a:solidFill>
            <a:schemeClr val="tx1">
              <a:lumMod val="10000"/>
              <a:lumOff val="90000"/>
            </a:schemeClr>
          </a:solidFill>
          <a:ln>
            <a:solidFill>
              <a:srgbClr val="C0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de-DE" dirty="0" smtClean="0"/>
              <a:t>Klimafreundliche </a:t>
            </a:r>
            <a:r>
              <a:rPr lang="de-DE" dirty="0"/>
              <a:t>M</a:t>
            </a:r>
            <a:r>
              <a:rPr lang="de-DE" dirty="0" smtClean="0"/>
              <a:t>ethoden</a:t>
            </a:r>
          </a:p>
          <a:p>
            <a:r>
              <a:rPr lang="de-DE" dirty="0" smtClean="0">
                <a:sym typeface="Wingdings" panose="05000000000000000000" pitchFamily="2" charset="2"/>
              </a:rPr>
              <a:t> </a:t>
            </a:r>
            <a:r>
              <a:rPr lang="de-DE" sz="1400" dirty="0" smtClean="0">
                <a:sym typeface="Wingdings" panose="05000000000000000000" pitchFamily="2" charset="2"/>
              </a:rPr>
              <a:t>Forschung zur Reduktion der globalen Erderwärmung</a:t>
            </a:r>
            <a:endParaRPr lang="de-DE" sz="1400" dirty="0"/>
          </a:p>
        </p:txBody>
      </p:sp>
      <p:graphicFrame>
        <p:nvGraphicFramePr>
          <p:cNvPr id="15" name="Inhaltsplatzhalt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170899035"/>
              </p:ext>
            </p:extLst>
          </p:nvPr>
        </p:nvGraphicFramePr>
        <p:xfrm>
          <a:off x="-396552" y="1826342"/>
          <a:ext cx="6408712" cy="38164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17" name="Diagramm 16"/>
          <p:cNvGraphicFramePr/>
          <p:nvPr>
            <p:extLst>
              <p:ext uri="{D42A27DB-BD31-4B8C-83A1-F6EECF244321}">
                <p14:modId xmlns:p14="http://schemas.microsoft.com/office/powerpoint/2010/main" val="3125880982"/>
              </p:ext>
            </p:extLst>
          </p:nvPr>
        </p:nvGraphicFramePr>
        <p:xfrm>
          <a:off x="4860032" y="1484784"/>
          <a:ext cx="4176713" cy="475252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  <p:extLst>
      <p:ext uri="{BB962C8B-B14F-4D97-AF65-F5344CB8AC3E}">
        <p14:creationId xmlns:p14="http://schemas.microsoft.com/office/powerpoint/2010/main" val="39222446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platzhalter 7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05" t="11667" r="5905" b="24735"/>
          <a:stretch/>
        </p:blipFill>
        <p:spPr>
          <a:xfrm>
            <a:off x="1" y="1388854"/>
            <a:ext cx="9143999" cy="34803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23496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e-DE" dirty="0"/>
              <a:t>Projektsituation 05/2017</a:t>
            </a: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4294967295"/>
          </p:nvPr>
        </p:nvSpPr>
        <p:spPr>
          <a:xfrm>
            <a:off x="1043608" y="5301208"/>
            <a:ext cx="4752527" cy="288032"/>
          </a:xfrm>
          <a:prstGeom prst="rect">
            <a:avLst/>
          </a:prstGeom>
        </p:spPr>
        <p:txBody>
          <a:bodyPr/>
          <a:lstStyle/>
          <a:p>
            <a:r>
              <a:rPr lang="de-DE" smtClean="0"/>
              <a:t>Hochschule Landshut  |  www.haw-landshut.de</a:t>
            </a:r>
            <a:endParaRPr lang="de-DE" dirty="0"/>
          </a:p>
        </p:txBody>
      </p:sp>
      <p:sp>
        <p:nvSpPr>
          <p:cNvPr id="6" name="Datumsplatzhalter 5"/>
          <p:cNvSpPr>
            <a:spLocks noGrp="1"/>
          </p:cNvSpPr>
          <p:nvPr>
            <p:ph type="dt" sz="half" idx="4294967295"/>
          </p:nvPr>
        </p:nvSpPr>
        <p:spPr>
          <a:xfrm>
            <a:off x="755576" y="5157192"/>
            <a:ext cx="792088" cy="288032"/>
          </a:xfrm>
          <a:prstGeom prst="rect">
            <a:avLst/>
          </a:prstGeom>
        </p:spPr>
        <p:txBody>
          <a:bodyPr/>
          <a:lstStyle/>
          <a:p>
            <a:fld id="{C6DE59DF-1964-4F40-BFE0-0271FA9E7BFB}" type="datetime1">
              <a:rPr lang="de-DE" smtClean="0"/>
              <a:t>24.08.2017</a:t>
            </a:fld>
            <a:endParaRPr lang="de-DE" dirty="0"/>
          </a:p>
        </p:txBody>
      </p:sp>
      <p:pic>
        <p:nvPicPr>
          <p:cNvPr id="10" name="Inhaltsplatzhalt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88840"/>
            <a:ext cx="8982043" cy="3850260"/>
          </a:xfrm>
        </p:spPr>
      </p:pic>
      <p:sp>
        <p:nvSpPr>
          <p:cNvPr id="7" name="Abgerundetes Rechteck 6"/>
          <p:cNvSpPr/>
          <p:nvPr/>
        </p:nvSpPr>
        <p:spPr>
          <a:xfrm>
            <a:off x="1763688" y="3176848"/>
            <a:ext cx="6840760" cy="936104"/>
          </a:xfrm>
          <a:prstGeom prst="roundRect">
            <a:avLst/>
          </a:prstGeom>
          <a:gradFill>
            <a:gsLst>
              <a:gs pos="0">
                <a:schemeClr val="accent1">
                  <a:tint val="100000"/>
                  <a:shade val="100000"/>
                  <a:satMod val="130000"/>
                  <a:alpha val="36000"/>
                </a:schemeClr>
              </a:gs>
              <a:gs pos="100000">
                <a:schemeClr val="accent1">
                  <a:tint val="50000"/>
                  <a:shade val="100000"/>
                  <a:satMod val="350000"/>
                </a:schemeClr>
              </a:gs>
            </a:gsLst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 smtClean="0"/>
              <a:t>&gt; 6 Mio. € genehmigtes Projektvolumen am TZE</a:t>
            </a:r>
            <a:endParaRPr lang="de-DE" dirty="0"/>
          </a:p>
        </p:txBody>
      </p:sp>
      <p:sp>
        <p:nvSpPr>
          <p:cNvPr id="8" name="Abgerundetes Rechteck 7"/>
          <p:cNvSpPr/>
          <p:nvPr/>
        </p:nvSpPr>
        <p:spPr>
          <a:xfrm>
            <a:off x="2254289" y="4138780"/>
            <a:ext cx="6768752" cy="802387"/>
          </a:xfrm>
          <a:prstGeom prst="roundRect">
            <a:avLst/>
          </a:prstGeom>
          <a:solidFill>
            <a:srgbClr val="FFC000">
              <a:alpha val="13000"/>
            </a:srgb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 smtClean="0"/>
              <a:t>~ 2 Mio. € aktuell beantragt/geplant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0022337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e-DE" dirty="0">
                <a:ea typeface="Geneva"/>
                <a:cs typeface="Geneva"/>
              </a:rPr>
              <a:t>Projekt </a:t>
            </a:r>
            <a:r>
              <a:rPr lang="de-DE" dirty="0" err="1">
                <a:solidFill>
                  <a:srgbClr val="C00000"/>
                </a:solidFill>
                <a:ea typeface="Geneva"/>
                <a:cs typeface="Geneva"/>
              </a:rPr>
              <a:t>CompStor</a:t>
            </a:r>
            <a:r>
              <a:rPr lang="de-DE" dirty="0">
                <a:ea typeface="Geneva"/>
                <a:cs typeface="Geneva"/>
              </a:rPr>
              <a:t>: Kennzahlen</a:t>
            </a:r>
            <a:endParaRPr lang="de-DE" dirty="0"/>
          </a:p>
        </p:txBody>
      </p:sp>
      <p:sp>
        <p:nvSpPr>
          <p:cNvPr id="7" name="Inhaltsplatzhalter 2"/>
          <p:cNvSpPr>
            <a:spLocks noGrp="1"/>
          </p:cNvSpPr>
          <p:nvPr>
            <p:ph idx="1"/>
          </p:nvPr>
        </p:nvSpPr>
        <p:spPr>
          <a:xfrm>
            <a:off x="395536" y="1965370"/>
            <a:ext cx="8262938" cy="4310062"/>
          </a:xfrm>
        </p:spPr>
        <p:txBody>
          <a:bodyPr/>
          <a:lstStyle/>
          <a:p>
            <a:r>
              <a:rPr lang="de-DE" dirty="0" smtClean="0"/>
              <a:t>Projektpartner</a:t>
            </a:r>
            <a:r>
              <a:rPr lang="de-DE" dirty="0"/>
              <a:t>: </a:t>
            </a:r>
            <a:r>
              <a:rPr lang="de-DE" b="1" dirty="0"/>
              <a:t>HAW Landshut mit TZE </a:t>
            </a:r>
            <a:r>
              <a:rPr lang="de-DE" dirty="0"/>
              <a:t>und </a:t>
            </a:r>
            <a:r>
              <a:rPr lang="de-DE" b="1" dirty="0"/>
              <a:t>FH Oberösterreich mit </a:t>
            </a:r>
            <a:r>
              <a:rPr lang="de-DE" b="1" dirty="0" smtClean="0"/>
              <a:t>Wels</a:t>
            </a:r>
          </a:p>
          <a:p>
            <a:r>
              <a:rPr lang="de-DE" dirty="0" smtClean="0"/>
              <a:t>Investitionen der Hochschulen in die Region mit Förderung durch Interreg Österreich - Bayern 2014 – 2020</a:t>
            </a:r>
          </a:p>
          <a:p>
            <a:r>
              <a:rPr lang="de-DE" dirty="0" smtClean="0"/>
              <a:t>Investitionen im Bereich </a:t>
            </a:r>
            <a:r>
              <a:rPr lang="de-DE" b="1" dirty="0" smtClean="0"/>
              <a:t>Infrastruktur</a:t>
            </a:r>
            <a:r>
              <a:rPr lang="de-DE" dirty="0" smtClean="0"/>
              <a:t>, </a:t>
            </a:r>
            <a:r>
              <a:rPr lang="de-DE" b="1" dirty="0" smtClean="0"/>
              <a:t>Technik </a:t>
            </a:r>
            <a:r>
              <a:rPr lang="de-DE" dirty="0" smtClean="0"/>
              <a:t>und </a:t>
            </a:r>
            <a:r>
              <a:rPr lang="de-DE" b="1" dirty="0" smtClean="0"/>
              <a:t>Personal</a:t>
            </a:r>
            <a:endParaRPr lang="de-DE" b="1" dirty="0"/>
          </a:p>
          <a:p>
            <a:pPr>
              <a:tabLst>
                <a:tab pos="2238375" algn="l"/>
              </a:tabLst>
            </a:pPr>
            <a:r>
              <a:rPr lang="de-DE" dirty="0"/>
              <a:t>Investitionsvolumen:	</a:t>
            </a:r>
            <a:r>
              <a:rPr lang="de-DE" dirty="0" smtClean="0"/>
              <a:t>	6,6 </a:t>
            </a:r>
            <a:r>
              <a:rPr lang="de-DE" dirty="0"/>
              <a:t>Mio. €, </a:t>
            </a:r>
            <a:r>
              <a:rPr lang="de-DE" dirty="0" smtClean="0"/>
              <a:t>davon…</a:t>
            </a:r>
            <a:endParaRPr lang="de-DE" dirty="0"/>
          </a:p>
          <a:p>
            <a:pPr lvl="1">
              <a:buFont typeface="Symbol" panose="05050102010706020507" pitchFamily="18" charset="2"/>
              <a:buChar char="-"/>
              <a:tabLst>
                <a:tab pos="1885950" algn="l"/>
                <a:tab pos="2238375" algn="l"/>
              </a:tabLst>
            </a:pPr>
            <a:r>
              <a:rPr lang="de-DE" dirty="0"/>
              <a:t>Am TZE:			</a:t>
            </a:r>
            <a:r>
              <a:rPr lang="de-DE" dirty="0" smtClean="0"/>
              <a:t>	4,4 </a:t>
            </a:r>
            <a:r>
              <a:rPr lang="de-DE" dirty="0"/>
              <a:t>Mio. € </a:t>
            </a:r>
            <a:endParaRPr lang="de-DE" dirty="0" smtClean="0"/>
          </a:p>
          <a:p>
            <a:pPr lvl="1">
              <a:buFont typeface="Symbol" panose="05050102010706020507" pitchFamily="18" charset="2"/>
              <a:buChar char="-"/>
              <a:tabLst>
                <a:tab pos="1885950" algn="l"/>
                <a:tab pos="2238375" algn="l"/>
              </a:tabLst>
            </a:pPr>
            <a:r>
              <a:rPr lang="de-DE" dirty="0" smtClean="0"/>
              <a:t>An </a:t>
            </a:r>
            <a:r>
              <a:rPr lang="de-DE" dirty="0"/>
              <a:t>der FH OÖ, Wels:	</a:t>
            </a:r>
            <a:r>
              <a:rPr lang="de-DE" dirty="0" smtClean="0"/>
              <a:t>2,2 </a:t>
            </a:r>
            <a:r>
              <a:rPr lang="de-DE" dirty="0"/>
              <a:t>Mio. </a:t>
            </a:r>
            <a:r>
              <a:rPr lang="de-DE" dirty="0" smtClean="0"/>
              <a:t>€</a:t>
            </a:r>
            <a:endParaRPr lang="de-DE" sz="1600" dirty="0" smtClean="0"/>
          </a:p>
          <a:p>
            <a:r>
              <a:rPr lang="de-DE" dirty="0" smtClean="0"/>
              <a:t>Laufzeit</a:t>
            </a:r>
            <a:r>
              <a:rPr lang="de-DE" dirty="0"/>
              <a:t>: 		</a:t>
            </a:r>
            <a:r>
              <a:rPr lang="de-DE" dirty="0" smtClean="0"/>
              <a:t>	01.10.2015 – 30.09.2018</a:t>
            </a:r>
            <a:endParaRPr lang="de-DE" dirty="0"/>
          </a:p>
        </p:txBody>
      </p:sp>
      <p:pic>
        <p:nvPicPr>
          <p:cNvPr id="2" name="Grafik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5517232"/>
            <a:ext cx="1012236" cy="758200"/>
          </a:xfrm>
          <a:prstGeom prst="rect">
            <a:avLst/>
          </a:prstGeom>
        </p:spPr>
      </p:pic>
      <p:pic>
        <p:nvPicPr>
          <p:cNvPr id="3" name="Grafik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672" y="5739704"/>
            <a:ext cx="1564432" cy="3739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54359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e-DE" dirty="0">
                <a:ea typeface="Geneva"/>
                <a:cs typeface="Geneva"/>
              </a:rPr>
              <a:t>Projekt </a:t>
            </a:r>
            <a:r>
              <a:rPr lang="de-DE" dirty="0" err="1">
                <a:solidFill>
                  <a:srgbClr val="C00000"/>
                </a:solidFill>
                <a:ea typeface="Geneva"/>
                <a:cs typeface="Geneva"/>
              </a:rPr>
              <a:t>CompStor</a:t>
            </a:r>
            <a:endParaRPr lang="de-DE" dirty="0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634" b="9879"/>
          <a:stretch/>
        </p:blipFill>
        <p:spPr bwMode="auto">
          <a:xfrm>
            <a:off x="1403648" y="1337396"/>
            <a:ext cx="6290240" cy="50012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Grafik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5517232"/>
            <a:ext cx="1012236" cy="758200"/>
          </a:xfrm>
          <a:prstGeom prst="rect">
            <a:avLst/>
          </a:prstGeom>
        </p:spPr>
      </p:pic>
      <p:pic>
        <p:nvPicPr>
          <p:cNvPr id="10" name="Grafik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672" y="5739704"/>
            <a:ext cx="1564432" cy="3739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89938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e-DE" dirty="0">
                <a:ea typeface="Geneva"/>
                <a:cs typeface="Geneva"/>
              </a:rPr>
              <a:t>Projekt </a:t>
            </a:r>
            <a:r>
              <a:rPr lang="de-DE" dirty="0" err="1">
                <a:solidFill>
                  <a:srgbClr val="C00000"/>
                </a:solidFill>
                <a:ea typeface="Geneva"/>
                <a:cs typeface="Geneva"/>
              </a:rPr>
              <a:t>CompStor</a:t>
            </a:r>
            <a:r>
              <a:rPr lang="de-DE" dirty="0">
                <a:ea typeface="Geneva"/>
                <a:cs typeface="Geneva"/>
              </a:rPr>
              <a:t>: Ausbau an der FH OÖ, Wels</a:t>
            </a:r>
            <a:br>
              <a:rPr lang="de-DE" dirty="0">
                <a:ea typeface="Geneva"/>
                <a:cs typeface="Geneva"/>
              </a:rPr>
            </a:br>
            <a:r>
              <a:rPr lang="de-DE" sz="1800" b="0" dirty="0">
                <a:solidFill>
                  <a:srgbClr val="C00000"/>
                </a:solidFill>
              </a:rPr>
              <a:t>Infrastruktureller Ausbau</a:t>
            </a:r>
            <a:endParaRPr lang="de-DE" dirty="0"/>
          </a:p>
        </p:txBody>
      </p:sp>
      <p:sp>
        <p:nvSpPr>
          <p:cNvPr id="8" name="Inhaltsplatzhalter 2"/>
          <p:cNvSpPr>
            <a:spLocks noGrp="1"/>
          </p:cNvSpPr>
          <p:nvPr>
            <p:ph idx="1"/>
          </p:nvPr>
        </p:nvSpPr>
        <p:spPr>
          <a:xfrm>
            <a:off x="187868" y="1389304"/>
            <a:ext cx="4248150" cy="4464794"/>
          </a:xfrm>
        </p:spPr>
        <p:txBody>
          <a:bodyPr/>
          <a:lstStyle/>
          <a:p>
            <a:pPr marL="0" indent="0">
              <a:buNone/>
            </a:pPr>
            <a:r>
              <a:rPr lang="de-DE" dirty="0" smtClean="0"/>
              <a:t>Aufbau des Hochstrom-/Hochspannungslabors im </a:t>
            </a:r>
            <a:r>
              <a:rPr lang="de-DE" dirty="0" err="1" smtClean="0"/>
              <a:t>Welios</a:t>
            </a:r>
            <a:r>
              <a:rPr lang="de-DE" dirty="0" smtClean="0"/>
              <a:t> Science Center</a:t>
            </a:r>
          </a:p>
        </p:txBody>
      </p:sp>
      <p:grpSp>
        <p:nvGrpSpPr>
          <p:cNvPr id="13" name="Gruppieren 12"/>
          <p:cNvGrpSpPr/>
          <p:nvPr/>
        </p:nvGrpSpPr>
        <p:grpSpPr>
          <a:xfrm>
            <a:off x="162076" y="2217116"/>
            <a:ext cx="3691425" cy="3343495"/>
            <a:chOff x="282980" y="2493321"/>
            <a:chExt cx="4363036" cy="4056210"/>
          </a:xfrm>
        </p:grpSpPr>
        <p:sp>
          <p:nvSpPr>
            <p:cNvPr id="14" name="Textfeld 13"/>
            <p:cNvSpPr txBox="1"/>
            <p:nvPr/>
          </p:nvSpPr>
          <p:spPr>
            <a:xfrm>
              <a:off x="282980" y="5914779"/>
              <a:ext cx="4363036" cy="63475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sz="1400" dirty="0">
                  <a:solidFill>
                    <a:schemeClr val="bg2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Grundrisse Hochstrom/Hochspanungslabor, </a:t>
              </a:r>
              <a:r>
                <a:rPr lang="de-DE" sz="1400" dirty="0" err="1">
                  <a:solidFill>
                    <a:schemeClr val="bg2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Welios</a:t>
              </a:r>
              <a:endParaRPr lang="de-DE" sz="1400" dirty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15" name="Picture 4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370" r="43156"/>
            <a:stretch/>
          </p:blipFill>
          <p:spPr bwMode="auto">
            <a:xfrm>
              <a:off x="372759" y="2493321"/>
              <a:ext cx="3669173" cy="34079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16" name="Grafik 1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29783" y="1556792"/>
            <a:ext cx="4820206" cy="3204785"/>
          </a:xfrm>
          <a:prstGeom prst="rect">
            <a:avLst/>
          </a:prstGeom>
        </p:spPr>
      </p:pic>
      <p:grpSp>
        <p:nvGrpSpPr>
          <p:cNvPr id="18" name="Gruppieren 17"/>
          <p:cNvGrpSpPr/>
          <p:nvPr/>
        </p:nvGrpSpPr>
        <p:grpSpPr>
          <a:xfrm>
            <a:off x="5476892" y="4058810"/>
            <a:ext cx="3532468" cy="2127070"/>
            <a:chOff x="4499992" y="3664769"/>
            <a:chExt cx="4252548" cy="3304276"/>
          </a:xfrm>
        </p:grpSpPr>
        <p:pic>
          <p:nvPicPr>
            <p:cNvPr id="19" name="Picture 2" descr="C:\Users\thm20533\Documents\05_Präsentationen etc\Präsentation CompStor Budweis 24.11.2016\Rahmenkonstruktion_komplett.JPG"/>
            <p:cNvPicPr>
              <a:picLocks noChangeAspect="1" noChangeArrowheads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408" r="1175"/>
            <a:stretch/>
          </p:blipFill>
          <p:spPr bwMode="auto">
            <a:xfrm>
              <a:off x="4499992" y="3664769"/>
              <a:ext cx="4252548" cy="23042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0" name="Textfeld 19"/>
            <p:cNvSpPr txBox="1"/>
            <p:nvPr/>
          </p:nvSpPr>
          <p:spPr>
            <a:xfrm>
              <a:off x="5079225" y="6156254"/>
              <a:ext cx="3318887" cy="81279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sz="1400" dirty="0">
                  <a:solidFill>
                    <a:schemeClr val="bg2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Faraday'sche Rahmenkonstruktion</a:t>
              </a:r>
            </a:p>
          </p:txBody>
        </p:sp>
      </p:grpSp>
      <p:pic>
        <p:nvPicPr>
          <p:cNvPr id="24" name="Grafik 2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5517232"/>
            <a:ext cx="1012236" cy="758200"/>
          </a:xfrm>
          <a:prstGeom prst="rect">
            <a:avLst/>
          </a:prstGeom>
        </p:spPr>
      </p:pic>
      <p:pic>
        <p:nvPicPr>
          <p:cNvPr id="25" name="Grafik 2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672" y="5739704"/>
            <a:ext cx="1564432" cy="3739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83986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ctrTitle"/>
          </p:nvPr>
        </p:nvSpPr>
        <p:spPr>
          <a:xfrm>
            <a:off x="278632" y="188640"/>
            <a:ext cx="7632847" cy="792088"/>
          </a:xfrm>
        </p:spPr>
        <p:txBody>
          <a:bodyPr/>
          <a:lstStyle/>
          <a:p>
            <a:r>
              <a:rPr lang="de-DE" dirty="0">
                <a:ea typeface="Geneva"/>
                <a:cs typeface="Geneva"/>
              </a:rPr>
              <a:t>Projekt </a:t>
            </a:r>
            <a:r>
              <a:rPr lang="de-DE" dirty="0" err="1">
                <a:solidFill>
                  <a:srgbClr val="C00000"/>
                </a:solidFill>
                <a:ea typeface="Geneva"/>
                <a:cs typeface="Geneva"/>
              </a:rPr>
              <a:t>CompStor</a:t>
            </a:r>
            <a:r>
              <a:rPr lang="de-DE" dirty="0">
                <a:ea typeface="Geneva"/>
                <a:cs typeface="Geneva"/>
              </a:rPr>
              <a:t>: Ausbau an der FH OÖ, Wels</a:t>
            </a:r>
            <a:br>
              <a:rPr lang="de-DE" dirty="0">
                <a:ea typeface="Geneva"/>
                <a:cs typeface="Geneva"/>
              </a:rPr>
            </a:br>
            <a:r>
              <a:rPr lang="de-DE" b="0" dirty="0">
                <a:solidFill>
                  <a:srgbClr val="C00000"/>
                </a:solidFill>
                <a:ea typeface="Geneva"/>
              </a:rPr>
              <a:t>Technische Forschungseinrichtungen</a:t>
            </a:r>
            <a:endParaRPr lang="de-DE" dirty="0"/>
          </a:p>
        </p:txBody>
      </p:sp>
      <p:sp>
        <p:nvSpPr>
          <p:cNvPr id="7" name="Inhaltsplatzhalter 10"/>
          <p:cNvSpPr>
            <a:spLocks noGrp="1"/>
          </p:cNvSpPr>
          <p:nvPr>
            <p:ph idx="1"/>
          </p:nvPr>
        </p:nvSpPr>
        <p:spPr>
          <a:xfrm>
            <a:off x="323528" y="1700808"/>
            <a:ext cx="6408712" cy="4536000"/>
          </a:xfrm>
        </p:spPr>
        <p:txBody>
          <a:bodyPr/>
          <a:lstStyle/>
          <a:p>
            <a:r>
              <a:rPr lang="de-DE" b="1" dirty="0" smtClean="0"/>
              <a:t>Hochspannungsanlage</a:t>
            </a:r>
            <a:r>
              <a:rPr lang="de-DE" dirty="0" smtClean="0"/>
              <a:t> (200 kV DC, 280 kV AC)</a:t>
            </a:r>
          </a:p>
          <a:p>
            <a:pPr lvl="1">
              <a:lnSpc>
                <a:spcPct val="100000"/>
              </a:lnSpc>
              <a:spcBef>
                <a:spcPts val="0"/>
              </a:spcBef>
              <a:buFont typeface="Symbol" panose="05050102010706020507" pitchFamily="18" charset="2"/>
              <a:buChar char="-"/>
            </a:pPr>
            <a:r>
              <a:rPr lang="de-DE" dirty="0" smtClean="0"/>
              <a:t>Charakterisierung von Isolationsmaterialien</a:t>
            </a:r>
          </a:p>
          <a:p>
            <a:pPr lvl="1">
              <a:lnSpc>
                <a:spcPct val="100000"/>
              </a:lnSpc>
              <a:spcBef>
                <a:spcPts val="0"/>
              </a:spcBef>
              <a:buFont typeface="Symbol" panose="05050102010706020507" pitchFamily="18" charset="2"/>
              <a:buChar char="-"/>
            </a:pPr>
            <a:r>
              <a:rPr lang="de-DE" dirty="0" smtClean="0"/>
              <a:t>Teilentladungsmessung an Systemen und Materialien</a:t>
            </a:r>
          </a:p>
          <a:p>
            <a:pPr lvl="1">
              <a:lnSpc>
                <a:spcPct val="100000"/>
              </a:lnSpc>
              <a:spcBef>
                <a:spcPts val="0"/>
              </a:spcBef>
              <a:buFont typeface="Symbol" panose="05050102010706020507" pitchFamily="18" charset="2"/>
              <a:buChar char="-"/>
            </a:pPr>
            <a:r>
              <a:rPr lang="de-DE" dirty="0" smtClean="0"/>
              <a:t>Stehspannungsprüfung</a:t>
            </a:r>
          </a:p>
          <a:p>
            <a:r>
              <a:rPr lang="de-DE" b="1" dirty="0" smtClean="0"/>
              <a:t>Hochstromanlage</a:t>
            </a:r>
            <a:r>
              <a:rPr lang="de-DE" dirty="0" smtClean="0"/>
              <a:t> (100 </a:t>
            </a:r>
            <a:r>
              <a:rPr lang="de-DE" dirty="0" err="1" smtClean="0"/>
              <a:t>kA</a:t>
            </a:r>
            <a:r>
              <a:rPr lang="de-DE" dirty="0" smtClean="0"/>
              <a:t>)</a:t>
            </a:r>
          </a:p>
          <a:p>
            <a:pPr lvl="1">
              <a:lnSpc>
                <a:spcPct val="100000"/>
              </a:lnSpc>
              <a:spcBef>
                <a:spcPts val="0"/>
              </a:spcBef>
              <a:buFont typeface="Symbol" panose="05050102010706020507" pitchFamily="18" charset="2"/>
              <a:buChar char="-"/>
            </a:pPr>
            <a:r>
              <a:rPr lang="de-DE" dirty="0"/>
              <a:t>Lichtbogenforschung</a:t>
            </a:r>
          </a:p>
          <a:p>
            <a:pPr lvl="1">
              <a:lnSpc>
                <a:spcPct val="100000"/>
              </a:lnSpc>
              <a:spcBef>
                <a:spcPts val="0"/>
              </a:spcBef>
              <a:buFont typeface="Symbol" panose="05050102010706020507" pitchFamily="18" charset="2"/>
              <a:buChar char="-"/>
            </a:pPr>
            <a:r>
              <a:rPr lang="de-DE" dirty="0"/>
              <a:t>Prüfung </a:t>
            </a:r>
            <a:r>
              <a:rPr lang="de-DE" dirty="0" smtClean="0"/>
              <a:t>Hochspannungs-Abschalteinrichtungen</a:t>
            </a:r>
            <a:endParaRPr lang="de-DE" dirty="0"/>
          </a:p>
          <a:p>
            <a:pPr lvl="1">
              <a:lnSpc>
                <a:spcPct val="100000"/>
              </a:lnSpc>
              <a:spcBef>
                <a:spcPts val="0"/>
              </a:spcBef>
              <a:buFont typeface="Symbol" panose="05050102010706020507" pitchFamily="18" charset="2"/>
              <a:buChar char="-"/>
            </a:pPr>
            <a:r>
              <a:rPr lang="de-DE" dirty="0"/>
              <a:t>Plasmaforschung (</a:t>
            </a:r>
            <a:r>
              <a:rPr lang="de-DE" dirty="0" err="1"/>
              <a:t>Spektrometrie</a:t>
            </a:r>
            <a:r>
              <a:rPr lang="de-DE" dirty="0"/>
              <a:t>, Druckmessung)</a:t>
            </a:r>
          </a:p>
          <a:p>
            <a:r>
              <a:rPr lang="de-DE" b="1" dirty="0" smtClean="0"/>
              <a:t>Impulsanlage</a:t>
            </a:r>
            <a:r>
              <a:rPr lang="de-DE" dirty="0" smtClean="0"/>
              <a:t> (1.000 V)</a:t>
            </a:r>
          </a:p>
          <a:p>
            <a:pPr lvl="1">
              <a:lnSpc>
                <a:spcPct val="100000"/>
              </a:lnSpc>
              <a:spcBef>
                <a:spcPts val="0"/>
              </a:spcBef>
              <a:buFont typeface="Symbol" panose="05050102010706020507" pitchFamily="18" charset="2"/>
              <a:buChar char="-"/>
            </a:pPr>
            <a:r>
              <a:rPr lang="de-DE" dirty="0"/>
              <a:t>Blitzstoßprüfung</a:t>
            </a:r>
          </a:p>
        </p:txBody>
      </p:sp>
      <p:pic>
        <p:nvPicPr>
          <p:cNvPr id="8" name="Picture 4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588224" y="1772816"/>
            <a:ext cx="2254962" cy="22326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2" descr="H:\F&amp;E\P41518\01_Prj_CompStor\Admin\zz_Diverses_Fotos_Logos\DSC_0291.JPG"/>
          <p:cNvPicPr>
            <a:picLocks noChangeAspect="1" noChangeArrowheads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6342720" y="4253431"/>
            <a:ext cx="2745969" cy="16429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Grafik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5517232"/>
            <a:ext cx="1012236" cy="758200"/>
          </a:xfrm>
          <a:prstGeom prst="rect">
            <a:avLst/>
          </a:prstGeom>
        </p:spPr>
      </p:pic>
      <p:pic>
        <p:nvPicPr>
          <p:cNvPr id="13" name="Grafik 1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672" y="5739704"/>
            <a:ext cx="1564432" cy="3739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98257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1"/>
          <p:cNvSpPr txBox="1">
            <a:spLocks noGrp="1"/>
          </p:cNvSpPr>
          <p:nvPr>
            <p:ph type="ctrTitle"/>
          </p:nvPr>
        </p:nvSpPr>
        <p:spPr>
          <a:prstGeom prst="rect">
            <a:avLst/>
          </a:prstGeom>
        </p:spPr>
        <p:txBody>
          <a:bodyPr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585859"/>
                </a:solidFill>
                <a:latin typeface="+mn-lt"/>
                <a:ea typeface="Geneva" charset="0"/>
                <a:cs typeface="Geneva" charset="0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585859"/>
                </a:solidFill>
                <a:latin typeface="Arial" pitchFamily="34" charset="0"/>
                <a:ea typeface="Geneva" charset="0"/>
                <a:cs typeface="Geneva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585859"/>
                </a:solidFill>
                <a:latin typeface="Arial" pitchFamily="34" charset="0"/>
                <a:ea typeface="Geneva" charset="0"/>
                <a:cs typeface="Geneva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585859"/>
                </a:solidFill>
                <a:latin typeface="Arial" pitchFamily="34" charset="0"/>
                <a:ea typeface="Geneva" charset="0"/>
                <a:cs typeface="Geneva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585859"/>
                </a:solidFill>
                <a:latin typeface="Arial" pitchFamily="34" charset="0"/>
                <a:ea typeface="Geneva" charset="0"/>
                <a:cs typeface="Geneva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585859"/>
                </a:solidFill>
                <a:latin typeface="Arial Narrow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585859"/>
                </a:solidFill>
                <a:latin typeface="Arial Narrow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585859"/>
                </a:solidFill>
                <a:latin typeface="Arial Narrow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585859"/>
                </a:solidFill>
                <a:latin typeface="Arial Narrow" charset="0"/>
              </a:defRPr>
            </a:lvl9pPr>
          </a:lstStyle>
          <a:p>
            <a:r>
              <a:rPr lang="de-DE" kern="0" dirty="0" smtClean="0">
                <a:ea typeface="Geneva"/>
                <a:cs typeface="Geneva"/>
              </a:rPr>
              <a:t>Projekt </a:t>
            </a:r>
            <a:r>
              <a:rPr lang="de-DE" kern="0" dirty="0" err="1" smtClean="0">
                <a:solidFill>
                  <a:srgbClr val="C00000"/>
                </a:solidFill>
                <a:ea typeface="Geneva"/>
                <a:cs typeface="Geneva"/>
              </a:rPr>
              <a:t>CompStor</a:t>
            </a:r>
            <a:r>
              <a:rPr lang="de-DE" kern="0" dirty="0" smtClean="0">
                <a:ea typeface="Geneva"/>
                <a:cs typeface="Geneva"/>
              </a:rPr>
              <a:t>:  Ausbau am TZE </a:t>
            </a:r>
            <a:br>
              <a:rPr lang="de-DE" kern="0" dirty="0" smtClean="0">
                <a:ea typeface="Geneva"/>
                <a:cs typeface="Geneva"/>
              </a:rPr>
            </a:br>
            <a:r>
              <a:rPr lang="de-DE" b="0" kern="0" dirty="0">
                <a:solidFill>
                  <a:srgbClr val="C00000"/>
                </a:solidFill>
                <a:latin typeface="Arial" panose="020B0604020202020204" pitchFamily="34" charset="0"/>
                <a:ea typeface="Geneva"/>
                <a:cs typeface="Arial" panose="020B0604020202020204" pitchFamily="34" charset="0"/>
              </a:rPr>
              <a:t>Timeline für Entwicklung Infrastruktur</a:t>
            </a:r>
          </a:p>
        </p:txBody>
      </p:sp>
      <p:cxnSp>
        <p:nvCxnSpPr>
          <p:cNvPr id="8" name="OTLSHAPE_T_f0b23e48bcf0416d9222baf9cd52a54d_RightVerticalConnector1"/>
          <p:cNvCxnSpPr/>
          <p:nvPr>
            <p:custDataLst>
              <p:tags r:id="rId1"/>
            </p:custDataLst>
          </p:nvPr>
        </p:nvCxnSpPr>
        <p:spPr>
          <a:xfrm>
            <a:off x="8242079" y="3799247"/>
            <a:ext cx="0" cy="770043"/>
          </a:xfrm>
          <a:prstGeom prst="line">
            <a:avLst/>
          </a:prstGeom>
          <a:ln w="7620" cap="flat" cmpd="sng" algn="ctr">
            <a:solidFill>
              <a:srgbClr val="CCCCCC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40000" dist="20000" dir="5400000" rotWithShape="0">
                    <a:srgbClr val="000000">
                      <a:alpha val="38000"/>
                    </a:srgbClr>
                  </a:outerShdw>
                </a:effectLst>
              </a14:hiddenEffects>
            </a:ext>
          </a:ex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OTLSHAPE_T_f0b23e48bcf0416d9222baf9cd52a54d_LeftVerticalConnector3"/>
          <p:cNvCxnSpPr/>
          <p:nvPr>
            <p:custDataLst>
              <p:tags r:id="rId2"/>
            </p:custDataLst>
          </p:nvPr>
        </p:nvCxnSpPr>
        <p:spPr>
          <a:xfrm>
            <a:off x="7029098" y="4353390"/>
            <a:ext cx="0" cy="215900"/>
          </a:xfrm>
          <a:prstGeom prst="line">
            <a:avLst/>
          </a:prstGeom>
          <a:ln w="7620" cap="flat" cmpd="sng" algn="ctr">
            <a:solidFill>
              <a:srgbClr val="CCCCCC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40000" dist="20000" dir="5400000" rotWithShape="0">
                    <a:srgbClr val="000000">
                      <a:alpha val="38000"/>
                    </a:srgbClr>
                  </a:outerShdw>
                </a:effectLst>
              </a14:hiddenEffects>
            </a:ext>
          </a:ex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OTLSHAPE_T_f0b23e48bcf0416d9222baf9cd52a54d_LeftVerticalConnector1"/>
          <p:cNvCxnSpPr/>
          <p:nvPr>
            <p:custDataLst>
              <p:tags r:id="rId3"/>
            </p:custDataLst>
          </p:nvPr>
        </p:nvCxnSpPr>
        <p:spPr>
          <a:xfrm>
            <a:off x="7029098" y="3799247"/>
            <a:ext cx="0" cy="203200"/>
          </a:xfrm>
          <a:prstGeom prst="line">
            <a:avLst/>
          </a:prstGeom>
          <a:ln w="7620" cap="flat" cmpd="sng" algn="ctr">
            <a:solidFill>
              <a:srgbClr val="CCCCCC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40000" dist="20000" dir="5400000" rotWithShape="0">
                    <a:srgbClr val="000000">
                      <a:alpha val="38000"/>
                    </a:srgbClr>
                  </a:outerShdw>
                </a:effectLst>
              </a14:hiddenEffects>
            </a:ext>
          </a:ex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OTLSHAPE_T_9e019425791b46658b060b6d6e110550_RightVerticalConnector3"/>
          <p:cNvCxnSpPr/>
          <p:nvPr>
            <p:custDataLst>
              <p:tags r:id="rId4"/>
            </p:custDataLst>
          </p:nvPr>
        </p:nvCxnSpPr>
        <p:spPr>
          <a:xfrm>
            <a:off x="6892808" y="4353390"/>
            <a:ext cx="0" cy="215900"/>
          </a:xfrm>
          <a:prstGeom prst="line">
            <a:avLst/>
          </a:prstGeom>
          <a:ln w="7620" cap="flat" cmpd="sng" algn="ctr">
            <a:solidFill>
              <a:srgbClr val="CCCCCC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40000" dist="20000" dir="5400000" rotWithShape="0">
                    <a:srgbClr val="000000">
                      <a:alpha val="38000"/>
                    </a:srgbClr>
                  </a:outerShdw>
                </a:effectLst>
              </a14:hiddenEffects>
            </a:ext>
          </a:ex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OTLSHAPE_T_9e019425791b46658b060b6d6e110550_RightVerticalConnector1"/>
          <p:cNvCxnSpPr/>
          <p:nvPr>
            <p:custDataLst>
              <p:tags r:id="rId5"/>
            </p:custDataLst>
          </p:nvPr>
        </p:nvCxnSpPr>
        <p:spPr>
          <a:xfrm>
            <a:off x="6892808" y="3532547"/>
            <a:ext cx="0" cy="469900"/>
          </a:xfrm>
          <a:prstGeom prst="line">
            <a:avLst/>
          </a:prstGeom>
          <a:ln w="7620" cap="flat" cmpd="sng" algn="ctr">
            <a:solidFill>
              <a:srgbClr val="CCCCCC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40000" dist="20000" dir="5400000" rotWithShape="0">
                    <a:srgbClr val="000000">
                      <a:alpha val="38000"/>
                    </a:srgbClr>
                  </a:outerShdw>
                </a:effectLst>
              </a14:hiddenEffects>
            </a:ext>
          </a:ex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OTLSHAPE_T_c5782f34daa640ea8678c5640ec37949_RightVerticalConnector1"/>
          <p:cNvCxnSpPr/>
          <p:nvPr>
            <p:custDataLst>
              <p:tags r:id="rId6"/>
            </p:custDataLst>
          </p:nvPr>
        </p:nvCxnSpPr>
        <p:spPr>
          <a:xfrm>
            <a:off x="5352729" y="3265847"/>
            <a:ext cx="0" cy="1303443"/>
          </a:xfrm>
          <a:prstGeom prst="line">
            <a:avLst/>
          </a:prstGeom>
          <a:ln w="7620" cap="flat" cmpd="sng" algn="ctr">
            <a:solidFill>
              <a:srgbClr val="CCCCCC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40000" dist="20000" dir="5400000" rotWithShape="0">
                    <a:srgbClr val="000000">
                      <a:alpha val="38000"/>
                    </a:srgbClr>
                  </a:outerShdw>
                </a:effectLst>
              </a14:hiddenEffects>
            </a:ext>
          </a:ex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OTLSHAPE_T_c5782f34daa640ea8678c5640ec37949_LeftVerticalConnector1"/>
          <p:cNvCxnSpPr/>
          <p:nvPr>
            <p:custDataLst>
              <p:tags r:id="rId7"/>
            </p:custDataLst>
          </p:nvPr>
        </p:nvCxnSpPr>
        <p:spPr>
          <a:xfrm>
            <a:off x="4725795" y="3265847"/>
            <a:ext cx="0" cy="1303443"/>
          </a:xfrm>
          <a:prstGeom prst="line">
            <a:avLst/>
          </a:prstGeom>
          <a:ln w="7620" cap="flat" cmpd="sng" algn="ctr">
            <a:solidFill>
              <a:srgbClr val="CCCCCC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40000" dist="20000" dir="5400000" rotWithShape="0">
                    <a:srgbClr val="000000">
                      <a:alpha val="38000"/>
                    </a:srgbClr>
                  </a:outerShdw>
                </a:effectLst>
              </a14:hiddenEffects>
            </a:ext>
          </a:ex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OTLSHAPE_T_a591fe12856e4c64ba0b637ac1c4f238_RightVerticalConnector1"/>
          <p:cNvCxnSpPr/>
          <p:nvPr>
            <p:custDataLst>
              <p:tags r:id="rId8"/>
            </p:custDataLst>
          </p:nvPr>
        </p:nvCxnSpPr>
        <p:spPr>
          <a:xfrm>
            <a:off x="4698537" y="2999147"/>
            <a:ext cx="0" cy="1570143"/>
          </a:xfrm>
          <a:prstGeom prst="line">
            <a:avLst/>
          </a:prstGeom>
          <a:ln w="7620" cap="flat" cmpd="sng" algn="ctr">
            <a:solidFill>
              <a:srgbClr val="CCCCCC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40000" dist="20000" dir="5400000" rotWithShape="0">
                    <a:srgbClr val="000000">
                      <a:alpha val="38000"/>
                    </a:srgbClr>
                  </a:outerShdw>
                </a:effectLst>
              </a14:hiddenEffects>
            </a:ext>
          </a:ex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OTLSHAPE_T_ac9c2e97b997432bbf9f92c17e864a84_RightVerticalConnector3"/>
          <p:cNvCxnSpPr/>
          <p:nvPr>
            <p:custDataLst>
              <p:tags r:id="rId9"/>
            </p:custDataLst>
          </p:nvPr>
        </p:nvCxnSpPr>
        <p:spPr>
          <a:xfrm>
            <a:off x="2040880" y="4172965"/>
            <a:ext cx="0" cy="396325"/>
          </a:xfrm>
          <a:prstGeom prst="line">
            <a:avLst/>
          </a:prstGeom>
          <a:ln w="7620" cap="flat" cmpd="sng" algn="ctr">
            <a:solidFill>
              <a:srgbClr val="CCCCCC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40000" dist="20000" dir="5400000" rotWithShape="0">
                    <a:srgbClr val="000000">
                      <a:alpha val="38000"/>
                    </a:srgbClr>
                  </a:outerShdw>
                </a:effectLst>
              </a14:hiddenEffects>
            </a:ext>
          </a:ex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OTLSHAPE_T_ac9c2e97b997432bbf9f92c17e864a84_RightVerticalConnector2"/>
          <p:cNvCxnSpPr/>
          <p:nvPr>
            <p:custDataLst>
              <p:tags r:id="rId10"/>
            </p:custDataLst>
          </p:nvPr>
        </p:nvCxnSpPr>
        <p:spPr>
          <a:xfrm>
            <a:off x="2040880" y="2999147"/>
            <a:ext cx="0" cy="1003300"/>
          </a:xfrm>
          <a:prstGeom prst="line">
            <a:avLst/>
          </a:prstGeom>
          <a:ln w="7620" cap="flat" cmpd="sng" algn="ctr">
            <a:solidFill>
              <a:srgbClr val="CCCCCC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40000" dist="20000" dir="5400000" rotWithShape="0">
                    <a:srgbClr val="000000">
                      <a:alpha val="38000"/>
                    </a:srgbClr>
                  </a:outerShdw>
                </a:effectLst>
              </a14:hiddenEffects>
            </a:ext>
          </a:ex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OTLSHAPE_T_ac9c2e97b997432bbf9f92c17e864a84_RightVerticalConnector1"/>
          <p:cNvCxnSpPr/>
          <p:nvPr>
            <p:custDataLst>
              <p:tags r:id="rId11"/>
            </p:custDataLst>
          </p:nvPr>
        </p:nvCxnSpPr>
        <p:spPr>
          <a:xfrm>
            <a:off x="2040880" y="2732447"/>
            <a:ext cx="0" cy="63500"/>
          </a:xfrm>
          <a:prstGeom prst="line">
            <a:avLst/>
          </a:prstGeom>
          <a:ln w="7620" cap="flat" cmpd="sng" algn="ctr">
            <a:solidFill>
              <a:srgbClr val="CCCCCC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40000" dist="20000" dir="5400000" rotWithShape="0">
                    <a:srgbClr val="000000">
                      <a:alpha val="38000"/>
                    </a:srgbClr>
                  </a:outerShdw>
                </a:effectLst>
              </a14:hiddenEffects>
            </a:ext>
          </a:ex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OTLSHAPE_T_ac9c2e97b997432bbf9f92c17e864a84_LeftVerticalConnector1"/>
          <p:cNvCxnSpPr/>
          <p:nvPr>
            <p:custDataLst>
              <p:tags r:id="rId12"/>
            </p:custDataLst>
          </p:nvPr>
        </p:nvCxnSpPr>
        <p:spPr>
          <a:xfrm>
            <a:off x="787010" y="2732447"/>
            <a:ext cx="0" cy="1836843"/>
          </a:xfrm>
          <a:prstGeom prst="line">
            <a:avLst/>
          </a:prstGeom>
          <a:ln w="7620" cap="flat" cmpd="sng" algn="ctr">
            <a:solidFill>
              <a:srgbClr val="CCCCCC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40000" dist="20000" dir="5400000" rotWithShape="0">
                    <a:srgbClr val="000000">
                      <a:alpha val="38000"/>
                    </a:srgbClr>
                  </a:outerShdw>
                </a:effectLst>
              </a14:hiddenEffects>
            </a:ext>
          </a:ex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OTLSHAPE_M_66e2c5398fa24999bd094b7871b30c1c_Connector1"/>
          <p:cNvCxnSpPr/>
          <p:nvPr>
            <p:custDataLst>
              <p:tags r:id="rId13"/>
            </p:custDataLst>
          </p:nvPr>
        </p:nvCxnSpPr>
        <p:spPr>
          <a:xfrm>
            <a:off x="6585691" y="4120768"/>
            <a:ext cx="0" cy="448522"/>
          </a:xfrm>
          <a:prstGeom prst="line">
            <a:avLst/>
          </a:prstGeom>
          <a:ln w="7620" cap="flat" cmpd="sng" algn="ctr">
            <a:solidFill>
              <a:srgbClr val="EA161E">
                <a:alpha val="49804"/>
              </a:srgbClr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40000" dist="20000" dir="5400000" rotWithShape="0">
                    <a:srgbClr val="000000">
                      <a:alpha val="38000"/>
                    </a:srgbClr>
                  </a:outerShdw>
                </a:effectLst>
              </a14:hiddenEffects>
            </a:ext>
          </a:ex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OTLSHAPE_M_958a5bf9475c45bab3e78bf4cf0ca5ad_Connector1"/>
          <p:cNvCxnSpPr/>
          <p:nvPr>
            <p:custDataLst>
              <p:tags r:id="rId14"/>
            </p:custDataLst>
          </p:nvPr>
        </p:nvCxnSpPr>
        <p:spPr>
          <a:xfrm>
            <a:off x="5359079" y="4120768"/>
            <a:ext cx="0" cy="448522"/>
          </a:xfrm>
          <a:prstGeom prst="line">
            <a:avLst/>
          </a:prstGeom>
          <a:ln w="7620" cap="flat" cmpd="sng" algn="ctr">
            <a:solidFill>
              <a:srgbClr val="1AAA42">
                <a:alpha val="49804"/>
              </a:srgbClr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40000" dist="20000" dir="5400000" rotWithShape="0">
                    <a:srgbClr val="000000">
                      <a:alpha val="38000"/>
                    </a:srgbClr>
                  </a:outerShdw>
                </a:effectLst>
              </a14:hiddenEffects>
            </a:ext>
          </a:ex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" name="OTLSHAPE_M_6b1279abe5f642428074ea45176e830b_Connector1"/>
          <p:cNvCxnSpPr/>
          <p:nvPr>
            <p:custDataLst>
              <p:tags r:id="rId15"/>
            </p:custDataLst>
          </p:nvPr>
        </p:nvCxnSpPr>
        <p:spPr>
          <a:xfrm>
            <a:off x="916021" y="4120768"/>
            <a:ext cx="0" cy="448522"/>
          </a:xfrm>
          <a:prstGeom prst="line">
            <a:avLst/>
          </a:prstGeom>
          <a:ln w="7620" cap="flat" cmpd="sng" algn="ctr">
            <a:solidFill>
              <a:schemeClr val="dk1">
                <a:alpha val="49804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40000" dist="20000" dir="5400000" rotWithShape="0">
                    <a:srgbClr val="000000">
                      <a:alpha val="38000"/>
                    </a:srgbClr>
                  </a:outerShdw>
                </a:effectLst>
              </a14:hiddenEffects>
            </a:ext>
          </a:ex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3" name="OTLSHAPE_TB_00000000000000000000000000000000_ElapsedTimeExtension"/>
          <p:cNvSpPr/>
          <p:nvPr>
            <p:custDataLst>
              <p:tags r:id="rId16"/>
            </p:custDataLst>
          </p:nvPr>
        </p:nvSpPr>
        <p:spPr>
          <a:xfrm>
            <a:off x="787010" y="2529247"/>
            <a:ext cx="3022600" cy="2040043"/>
          </a:xfrm>
          <a:prstGeom prst="rect">
            <a:avLst/>
          </a:prstGeom>
          <a:gradFill flip="none" rotWithShape="1">
            <a:gsLst>
              <a:gs pos="100000">
                <a:srgbClr val="FFC000">
                  <a:alpha val="30196"/>
                </a:srgbClr>
              </a:gs>
              <a:gs pos="0">
                <a:srgbClr val="FFC000">
                  <a:alpha val="0"/>
                </a:srgbClr>
              </a:gs>
            </a:gsLst>
            <a:lin ang="5400000" scaled="1"/>
            <a:tileRect/>
          </a:gradFill>
          <a:ln w="9525" cap="flat" cmpd="sng" algn="ctr">
            <a:noFill/>
            <a:prstDash val="solid"/>
          </a:ln>
          <a:effectLst>
            <a:outerShdw>
              <a:srgbClr val="000000">
                <a:alpha val="50000"/>
              </a:srgbClr>
            </a:outerShdw>
          </a:effectLst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53640926-AAD7-44D8-BBD7-CCE9431645EC}">
              <a14:shadowObscured xmlns:a14="http://schemas.microsoft.com/office/drawing/2010/main" val="1"/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4" name="OTLSHAPE_TB_00000000000000000000000000000000_RightEndCaps"/>
          <p:cNvSpPr txBox="1"/>
          <p:nvPr>
            <p:custDataLst>
              <p:tags r:id="rId17"/>
            </p:custDataLst>
          </p:nvPr>
        </p:nvSpPr>
        <p:spPr>
          <a:xfrm>
            <a:off x="8369079" y="4620259"/>
            <a:ext cx="451662" cy="279061"/>
          </a:xfrm>
          <a:prstGeom prst="rect">
            <a:avLst/>
          </a:prstGeom>
          <a:noFill/>
        </p:spPr>
        <p:txBody>
          <a:bodyPr vert="horz" wrap="none" lIns="0" tIns="0" rIns="0" bIns="0" rtlCol="0" anchor="ctr" anchorCtr="0">
            <a:spAutoFit/>
          </a:bodyPr>
          <a:lstStyle/>
          <a:p>
            <a:pPr algn="ctr"/>
            <a:r>
              <a:rPr lang="de-DE" b="1" spc="-38" smtClean="0">
                <a:solidFill>
                  <a:srgbClr val="C0504D"/>
                </a:solidFill>
                <a:latin typeface="Calibri"/>
              </a:rPr>
              <a:t>2018</a:t>
            </a:r>
            <a:endParaRPr lang="de-DE" b="1" spc="-38">
              <a:solidFill>
                <a:srgbClr val="C0504D"/>
              </a:solidFill>
              <a:latin typeface="Calibri"/>
            </a:endParaRPr>
          </a:p>
        </p:txBody>
      </p:sp>
      <p:sp>
        <p:nvSpPr>
          <p:cNvPr id="25" name="OTLSHAPE_TB_00000000000000000000000000000000_ScaleContainer"/>
          <p:cNvSpPr/>
          <p:nvPr>
            <p:custDataLst>
              <p:tags r:id="rId18"/>
            </p:custDataLst>
          </p:nvPr>
        </p:nvSpPr>
        <p:spPr>
          <a:xfrm>
            <a:off x="787010" y="4569290"/>
            <a:ext cx="7467600" cy="381000"/>
          </a:xfrm>
          <a:prstGeom prst="rect">
            <a:avLst/>
          </a:prstGeom>
          <a:gradFill flip="none" rotWithShape="1">
            <a:gsLst>
              <a:gs pos="0">
                <a:srgbClr val="B2B2B2"/>
              </a:gs>
              <a:gs pos="100000">
                <a:srgbClr val="B2B2B2"/>
              </a:gs>
              <a:gs pos="50000">
                <a:srgbClr val="F2F2F2"/>
              </a:gs>
              <a:gs pos="100000">
                <a:srgbClr val="FFFFFF"/>
              </a:gs>
            </a:gsLst>
            <a:lin ang="5400000" scaled="1"/>
            <a:tileRect/>
          </a:gradFill>
          <a:ln w="9525" cap="flat" cmpd="sng" algn="ctr">
            <a:noFill/>
            <a:prstDash val="solid"/>
          </a:ln>
          <a:effectLst>
            <a:reflection blurRad="6350" stA="50000" endA="300" endPos="55500" dist="50800" dir="5400000" sy="-100000" algn="bl" rotWithShape="0"/>
          </a:effectLst>
          <a:scene3d>
            <a:camera prst="orthographicFront"/>
            <a:lightRig rig="threePt" dir="t">
              <a:rot lat="0" lon="0" rev="8700000"/>
            </a:lightRig>
          </a:scene3d>
          <a:sp3d>
            <a:bevelT w="165100" h="19050"/>
          </a:sp3d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  <a:reflection blurRad="6350" stA="50000" endA="300" endPos="55500" dist="50800" dir="5400000" sy="-100000" algn="bl" rotWithShape="0"/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6" name="OTLSHAPE_TB_00000000000000000000000000000000_ElapsedTime"/>
          <p:cNvSpPr/>
          <p:nvPr>
            <p:custDataLst>
              <p:tags r:id="rId19"/>
            </p:custDataLst>
          </p:nvPr>
        </p:nvSpPr>
        <p:spPr>
          <a:xfrm>
            <a:off x="787010" y="4569290"/>
            <a:ext cx="3022600" cy="381000"/>
          </a:xfrm>
          <a:prstGeom prst="rect">
            <a:avLst/>
          </a:prstGeom>
          <a:solidFill>
            <a:srgbClr val="FFC000">
              <a:alpha val="30196"/>
            </a:srgbClr>
          </a:solidFill>
          <a:ln w="9525" cap="flat" cmpd="sng" algn="ctr">
            <a:noFill/>
            <a:prstDash val="solid"/>
          </a:ln>
          <a:effectLst/>
          <a:scene3d>
            <a:camera prst="orthographicFront"/>
            <a:lightRig rig="threePt" dir="t">
              <a:rot lat="0" lon="0" rev="0"/>
            </a:lightRig>
          </a:scene3d>
          <a:sp3d>
            <a:bevelT w="12700" h="139700"/>
          </a:sp3d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7" name="OTLSHAPE_TB_00000000000000000000000000000000_TodayMarkerShape"/>
          <p:cNvSpPr/>
          <p:nvPr>
            <p:custDataLst>
              <p:tags r:id="rId20"/>
            </p:custDataLst>
          </p:nvPr>
        </p:nvSpPr>
        <p:spPr>
          <a:xfrm>
            <a:off x="3752155" y="4950290"/>
            <a:ext cx="114300" cy="127000"/>
          </a:xfrm>
          <a:prstGeom prst="triangle">
            <a:avLst/>
          </a:prstGeom>
          <a:solidFill>
            <a:srgbClr val="FF0000"/>
          </a:solidFill>
          <a:ln w="9525" cap="flat" cmpd="sng" algn="ctr">
            <a:noFill/>
            <a:prstDash val="solid"/>
          </a:ln>
          <a:effectLst>
            <a:outerShdw>
              <a:srgbClr val="000000">
                <a:alpha val="50000"/>
              </a:srgbClr>
            </a:outerShdw>
          </a:effectLst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53640926-AAD7-44D8-BBD7-CCE9431645EC}">
              <a14:shadowObscured xmlns:a14="http://schemas.microsoft.com/office/drawing/2010/main" val="1"/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8" name="OTLSHAPE_TB_00000000000000000000000000000000_TodayMarkerText"/>
          <p:cNvSpPr txBox="1"/>
          <p:nvPr>
            <p:custDataLst>
              <p:tags r:id="rId21"/>
            </p:custDataLst>
          </p:nvPr>
        </p:nvSpPr>
        <p:spPr>
          <a:xfrm>
            <a:off x="3618560" y="5077290"/>
            <a:ext cx="381000" cy="186055"/>
          </a:xfrm>
          <a:prstGeom prst="rect">
            <a:avLst/>
          </a:prstGeom>
          <a:noFill/>
        </p:spPr>
        <p:txBody>
          <a:bodyPr vert="horz" wrap="none" lIns="0" tIns="0" rIns="0" bIns="0" rtlCol="0" anchor="ctr" anchorCtr="0">
            <a:spAutoFit/>
          </a:bodyPr>
          <a:lstStyle/>
          <a:p>
            <a:pPr algn="ctr"/>
            <a:r>
              <a:rPr lang="de-DE" sz="1200" spc="-14" smtClean="0">
                <a:solidFill>
                  <a:schemeClr val="dk1"/>
                </a:solidFill>
                <a:latin typeface="Calibri"/>
              </a:rPr>
              <a:t>Heute</a:t>
            </a:r>
            <a:endParaRPr lang="de-DE" sz="1200" spc="-14">
              <a:solidFill>
                <a:schemeClr val="dk1"/>
              </a:solidFill>
              <a:latin typeface="Calibri"/>
            </a:endParaRPr>
          </a:p>
        </p:txBody>
      </p:sp>
      <p:sp>
        <p:nvSpPr>
          <p:cNvPr id="29" name="OTLSHAPE_TB_00000000000000000000000000000000_TimescaleInterval1"/>
          <p:cNvSpPr txBox="1"/>
          <p:nvPr>
            <p:custDataLst>
              <p:tags r:id="rId22"/>
            </p:custDataLst>
          </p:nvPr>
        </p:nvSpPr>
        <p:spPr>
          <a:xfrm>
            <a:off x="850510" y="4666762"/>
            <a:ext cx="219804" cy="186055"/>
          </a:xfrm>
          <a:prstGeom prst="rect">
            <a:avLst/>
          </a:prstGeom>
          <a:noFill/>
        </p:spPr>
        <p:txBody>
          <a:bodyPr vert="horz" wrap="none" lIns="0" tIns="0" rIns="0" bIns="0" rtlCol="0" anchor="ctr" anchorCtr="0">
            <a:noAutofit/>
          </a:bodyPr>
          <a:lstStyle/>
          <a:p>
            <a:r>
              <a:rPr lang="de-DE" sz="1200" spc="-22" smtClean="0">
                <a:solidFill>
                  <a:schemeClr val="dk1"/>
                </a:solidFill>
                <a:latin typeface="Calibri"/>
              </a:rPr>
              <a:t>Okt</a:t>
            </a:r>
            <a:endParaRPr lang="de-DE" sz="1200" spc="-22">
              <a:solidFill>
                <a:schemeClr val="dk1"/>
              </a:solidFill>
              <a:latin typeface="Calibri"/>
            </a:endParaRPr>
          </a:p>
        </p:txBody>
      </p:sp>
      <p:sp>
        <p:nvSpPr>
          <p:cNvPr id="30" name="OTLSHAPE_TB_00000000000000000000000000000000_TimescaleInterval2"/>
          <p:cNvSpPr txBox="1"/>
          <p:nvPr>
            <p:custDataLst>
              <p:tags r:id="rId23"/>
            </p:custDataLst>
          </p:nvPr>
        </p:nvSpPr>
        <p:spPr>
          <a:xfrm>
            <a:off x="1681880" y="4666762"/>
            <a:ext cx="230961" cy="186055"/>
          </a:xfrm>
          <a:prstGeom prst="rect">
            <a:avLst/>
          </a:prstGeom>
          <a:noFill/>
        </p:spPr>
        <p:txBody>
          <a:bodyPr vert="horz" wrap="none" lIns="0" tIns="0" rIns="0" bIns="0" rtlCol="0" anchor="ctr" anchorCtr="0">
            <a:noAutofit/>
          </a:bodyPr>
          <a:lstStyle/>
          <a:p>
            <a:r>
              <a:rPr lang="de-DE" sz="1200" spc="-20" smtClean="0">
                <a:solidFill>
                  <a:schemeClr val="dk1"/>
                </a:solidFill>
                <a:latin typeface="Calibri"/>
              </a:rPr>
              <a:t>Dez</a:t>
            </a:r>
            <a:endParaRPr lang="de-DE" sz="1200" spc="-20">
              <a:solidFill>
                <a:schemeClr val="dk1"/>
              </a:solidFill>
              <a:latin typeface="Calibri"/>
            </a:endParaRPr>
          </a:p>
        </p:txBody>
      </p:sp>
      <p:sp>
        <p:nvSpPr>
          <p:cNvPr id="31" name="OTLSHAPE_TB_00000000000000000000000000000000_TimescaleInterval3"/>
          <p:cNvSpPr txBox="1"/>
          <p:nvPr>
            <p:custDataLst>
              <p:tags r:id="rId24"/>
            </p:custDataLst>
          </p:nvPr>
        </p:nvSpPr>
        <p:spPr>
          <a:xfrm>
            <a:off x="2526879" y="4666762"/>
            <a:ext cx="219227" cy="186055"/>
          </a:xfrm>
          <a:prstGeom prst="rect">
            <a:avLst/>
          </a:prstGeom>
          <a:noFill/>
        </p:spPr>
        <p:txBody>
          <a:bodyPr vert="horz" wrap="none" lIns="0" tIns="0" rIns="0" bIns="0" rtlCol="0" anchor="ctr" anchorCtr="0">
            <a:noAutofit/>
          </a:bodyPr>
          <a:lstStyle/>
          <a:p>
            <a:r>
              <a:rPr lang="de-DE" sz="1200" spc="-18" smtClean="0">
                <a:solidFill>
                  <a:schemeClr val="dk1"/>
                </a:solidFill>
                <a:latin typeface="Calibri"/>
              </a:rPr>
              <a:t>Feb</a:t>
            </a:r>
            <a:endParaRPr lang="de-DE" sz="1200" spc="-18">
              <a:solidFill>
                <a:schemeClr val="dk1"/>
              </a:solidFill>
              <a:latin typeface="Calibri"/>
            </a:endParaRPr>
          </a:p>
        </p:txBody>
      </p:sp>
      <p:sp>
        <p:nvSpPr>
          <p:cNvPr id="32" name="OTLSHAPE_TB_00000000000000000000000000000000_TimescaleInterval4"/>
          <p:cNvSpPr txBox="1"/>
          <p:nvPr>
            <p:custDataLst>
              <p:tags r:id="rId25"/>
            </p:custDataLst>
          </p:nvPr>
        </p:nvSpPr>
        <p:spPr>
          <a:xfrm>
            <a:off x="3330990" y="4666762"/>
            <a:ext cx="219740" cy="186055"/>
          </a:xfrm>
          <a:prstGeom prst="rect">
            <a:avLst/>
          </a:prstGeom>
          <a:noFill/>
        </p:spPr>
        <p:txBody>
          <a:bodyPr vert="horz" wrap="none" lIns="0" tIns="0" rIns="0" bIns="0" rtlCol="0" anchor="ctr" anchorCtr="0">
            <a:noAutofit/>
          </a:bodyPr>
          <a:lstStyle/>
          <a:p>
            <a:r>
              <a:rPr lang="de-DE" sz="1200" spc="-18" smtClean="0">
                <a:solidFill>
                  <a:schemeClr val="dk1"/>
                </a:solidFill>
                <a:latin typeface="Calibri"/>
              </a:rPr>
              <a:t>Apr</a:t>
            </a:r>
            <a:endParaRPr lang="de-DE" sz="1200" spc="-18">
              <a:solidFill>
                <a:schemeClr val="dk1"/>
              </a:solidFill>
              <a:latin typeface="Calibri"/>
            </a:endParaRPr>
          </a:p>
        </p:txBody>
      </p:sp>
      <p:sp>
        <p:nvSpPr>
          <p:cNvPr id="33" name="OTLSHAPE_TB_00000000000000000000000000000000_TimescaleInterval5"/>
          <p:cNvSpPr txBox="1"/>
          <p:nvPr>
            <p:custDataLst>
              <p:tags r:id="rId26"/>
            </p:custDataLst>
          </p:nvPr>
        </p:nvSpPr>
        <p:spPr>
          <a:xfrm>
            <a:off x="4162360" y="4666762"/>
            <a:ext cx="206916" cy="186055"/>
          </a:xfrm>
          <a:prstGeom prst="rect">
            <a:avLst/>
          </a:prstGeom>
          <a:noFill/>
        </p:spPr>
        <p:txBody>
          <a:bodyPr vert="horz" wrap="none" lIns="0" tIns="0" rIns="0" bIns="0" rtlCol="0" anchor="ctr" anchorCtr="0">
            <a:noAutofit/>
          </a:bodyPr>
          <a:lstStyle/>
          <a:p>
            <a:r>
              <a:rPr lang="de-DE" sz="1200" spc="-18" smtClean="0">
                <a:solidFill>
                  <a:schemeClr val="dk1"/>
                </a:solidFill>
                <a:latin typeface="Calibri"/>
              </a:rPr>
              <a:t>Jun</a:t>
            </a:r>
            <a:endParaRPr lang="de-DE" sz="1200" spc="-18">
              <a:solidFill>
                <a:schemeClr val="dk1"/>
              </a:solidFill>
              <a:latin typeface="Calibri"/>
            </a:endParaRPr>
          </a:p>
        </p:txBody>
      </p:sp>
      <p:sp>
        <p:nvSpPr>
          <p:cNvPr id="34" name="OTLSHAPE_TB_00000000000000000000000000000000_TimescaleInterval6"/>
          <p:cNvSpPr txBox="1"/>
          <p:nvPr>
            <p:custDataLst>
              <p:tags r:id="rId27"/>
            </p:custDataLst>
          </p:nvPr>
        </p:nvSpPr>
        <p:spPr>
          <a:xfrm>
            <a:off x="4993730" y="4666762"/>
            <a:ext cx="241300" cy="186055"/>
          </a:xfrm>
          <a:prstGeom prst="rect">
            <a:avLst/>
          </a:prstGeom>
          <a:noFill/>
        </p:spPr>
        <p:txBody>
          <a:bodyPr vert="horz" wrap="none" lIns="0" tIns="0" rIns="0" bIns="0" rtlCol="0" anchor="ctr" anchorCtr="0">
            <a:noAutofit/>
          </a:bodyPr>
          <a:lstStyle/>
          <a:p>
            <a:r>
              <a:rPr lang="de-DE" sz="1200" spc="-20" smtClean="0">
                <a:solidFill>
                  <a:schemeClr val="dk1"/>
                </a:solidFill>
                <a:latin typeface="Calibri"/>
              </a:rPr>
              <a:t>Aug</a:t>
            </a:r>
            <a:endParaRPr lang="de-DE" sz="1200" spc="-20">
              <a:solidFill>
                <a:schemeClr val="dk1"/>
              </a:solidFill>
              <a:latin typeface="Calibri"/>
            </a:endParaRPr>
          </a:p>
        </p:txBody>
      </p:sp>
      <p:sp>
        <p:nvSpPr>
          <p:cNvPr id="35" name="OTLSHAPE_TB_00000000000000000000000000000000_TimescaleInterval7"/>
          <p:cNvSpPr txBox="1"/>
          <p:nvPr>
            <p:custDataLst>
              <p:tags r:id="rId28"/>
            </p:custDataLst>
          </p:nvPr>
        </p:nvSpPr>
        <p:spPr>
          <a:xfrm>
            <a:off x="5825100" y="4666762"/>
            <a:ext cx="219804" cy="186055"/>
          </a:xfrm>
          <a:prstGeom prst="rect">
            <a:avLst/>
          </a:prstGeom>
          <a:noFill/>
        </p:spPr>
        <p:txBody>
          <a:bodyPr vert="horz" wrap="none" lIns="0" tIns="0" rIns="0" bIns="0" rtlCol="0" anchor="ctr" anchorCtr="0">
            <a:noAutofit/>
          </a:bodyPr>
          <a:lstStyle/>
          <a:p>
            <a:r>
              <a:rPr lang="de-DE" sz="1200" spc="-22" smtClean="0">
                <a:solidFill>
                  <a:schemeClr val="dk1"/>
                </a:solidFill>
                <a:latin typeface="Calibri"/>
              </a:rPr>
              <a:t>Okt</a:t>
            </a:r>
            <a:endParaRPr lang="de-DE" sz="1200" spc="-22">
              <a:solidFill>
                <a:schemeClr val="dk1"/>
              </a:solidFill>
              <a:latin typeface="Calibri"/>
            </a:endParaRPr>
          </a:p>
        </p:txBody>
      </p:sp>
      <p:sp>
        <p:nvSpPr>
          <p:cNvPr id="36" name="OTLSHAPE_TB_00000000000000000000000000000000_TimescaleInterval8"/>
          <p:cNvSpPr txBox="1"/>
          <p:nvPr>
            <p:custDataLst>
              <p:tags r:id="rId29"/>
            </p:custDataLst>
          </p:nvPr>
        </p:nvSpPr>
        <p:spPr>
          <a:xfrm>
            <a:off x="6656469" y="4666762"/>
            <a:ext cx="230961" cy="186055"/>
          </a:xfrm>
          <a:prstGeom prst="rect">
            <a:avLst/>
          </a:prstGeom>
          <a:noFill/>
        </p:spPr>
        <p:txBody>
          <a:bodyPr vert="horz" wrap="none" lIns="0" tIns="0" rIns="0" bIns="0" rtlCol="0" anchor="ctr" anchorCtr="0">
            <a:noAutofit/>
          </a:bodyPr>
          <a:lstStyle/>
          <a:p>
            <a:r>
              <a:rPr lang="de-DE" sz="1200" spc="-20" smtClean="0">
                <a:solidFill>
                  <a:schemeClr val="dk1"/>
                </a:solidFill>
                <a:latin typeface="Calibri"/>
              </a:rPr>
              <a:t>Dez</a:t>
            </a:r>
            <a:endParaRPr lang="de-DE" sz="1200" spc="-20">
              <a:solidFill>
                <a:schemeClr val="dk1"/>
              </a:solidFill>
              <a:latin typeface="Calibri"/>
            </a:endParaRPr>
          </a:p>
        </p:txBody>
      </p:sp>
      <p:sp>
        <p:nvSpPr>
          <p:cNvPr id="37" name="OTLSHAPE_TB_00000000000000000000000000000000_TimescaleInterval9"/>
          <p:cNvSpPr txBox="1"/>
          <p:nvPr>
            <p:custDataLst>
              <p:tags r:id="rId30"/>
            </p:custDataLst>
          </p:nvPr>
        </p:nvSpPr>
        <p:spPr>
          <a:xfrm>
            <a:off x="7501468" y="4666762"/>
            <a:ext cx="219227" cy="186055"/>
          </a:xfrm>
          <a:prstGeom prst="rect">
            <a:avLst/>
          </a:prstGeom>
          <a:noFill/>
        </p:spPr>
        <p:txBody>
          <a:bodyPr vert="horz" wrap="none" lIns="0" tIns="0" rIns="0" bIns="0" rtlCol="0" anchor="ctr" anchorCtr="0">
            <a:noAutofit/>
          </a:bodyPr>
          <a:lstStyle/>
          <a:p>
            <a:r>
              <a:rPr lang="de-DE" sz="1200" spc="-18" smtClean="0">
                <a:solidFill>
                  <a:schemeClr val="dk1"/>
                </a:solidFill>
                <a:latin typeface="Calibri"/>
              </a:rPr>
              <a:t>Feb</a:t>
            </a:r>
            <a:endParaRPr lang="de-DE" sz="1200" spc="-18">
              <a:solidFill>
                <a:schemeClr val="dk1"/>
              </a:solidFill>
              <a:latin typeface="Calibri"/>
            </a:endParaRPr>
          </a:p>
        </p:txBody>
      </p:sp>
      <p:sp>
        <p:nvSpPr>
          <p:cNvPr id="38" name="OTLSHAPE_M_6b1279abe5f642428074ea45176e830b_Title"/>
          <p:cNvSpPr txBox="1"/>
          <p:nvPr>
            <p:custDataLst>
              <p:tags r:id="rId31"/>
            </p:custDataLst>
          </p:nvPr>
        </p:nvSpPr>
        <p:spPr>
          <a:xfrm>
            <a:off x="1138271" y="4002447"/>
            <a:ext cx="1143000" cy="170519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r>
              <a:rPr lang="de-DE" sz="1100" b="1" spc="-6" smtClean="0">
                <a:solidFill>
                  <a:schemeClr val="dk1"/>
                </a:solidFill>
                <a:latin typeface="Calibri"/>
              </a:rPr>
              <a:t>Marktgemeinderat!</a:t>
            </a:r>
            <a:endParaRPr lang="de-DE" sz="1100" b="1" spc="-6">
              <a:solidFill>
                <a:schemeClr val="dk1"/>
              </a:solidFill>
              <a:latin typeface="Calibri"/>
            </a:endParaRPr>
          </a:p>
        </p:txBody>
      </p:sp>
      <p:sp>
        <p:nvSpPr>
          <p:cNvPr id="39" name="OTLSHAPE_M_6b1279abe5f642428074ea45176e830b_Date"/>
          <p:cNvSpPr txBox="1"/>
          <p:nvPr>
            <p:custDataLst>
              <p:tags r:id="rId32"/>
            </p:custDataLst>
          </p:nvPr>
        </p:nvSpPr>
        <p:spPr>
          <a:xfrm>
            <a:off x="1138271" y="4198365"/>
            <a:ext cx="622300" cy="155025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r>
              <a:rPr lang="de-DE" sz="1000" spc="-8" smtClean="0">
                <a:solidFill>
                  <a:srgbClr val="1F497E"/>
                </a:solidFill>
                <a:latin typeface="Calibri"/>
              </a:rPr>
              <a:t>10/10/2016</a:t>
            </a:r>
            <a:endParaRPr lang="de-DE" sz="1000" spc="-8">
              <a:solidFill>
                <a:srgbClr val="1F497E"/>
              </a:solidFill>
              <a:latin typeface="Calibri"/>
            </a:endParaRPr>
          </a:p>
        </p:txBody>
      </p:sp>
      <p:sp>
        <p:nvSpPr>
          <p:cNvPr id="40" name="OTLSHAPE_M_6b1279abe5f642428074ea45176e830b_Shape"/>
          <p:cNvSpPr/>
          <p:nvPr>
            <p:custDataLst>
              <p:tags r:id="rId33"/>
            </p:custDataLst>
          </p:nvPr>
        </p:nvSpPr>
        <p:spPr>
          <a:xfrm rot="16200000">
            <a:off x="941421" y="4120768"/>
            <a:ext cx="165100" cy="165100"/>
          </a:xfrm>
          <a:prstGeom prst="flowChartMerge">
            <a:avLst/>
          </a:prstGeom>
          <a:solidFill>
            <a:schemeClr val="dk1"/>
          </a:solidFill>
          <a:ln w="9525" cap="flat" cmpd="sng" algn="ctr">
            <a:noFill/>
            <a:prstDash val="solid"/>
          </a:ln>
          <a:effectLst/>
          <a:scene3d>
            <a:camera prst="orthographicFront"/>
            <a:lightRig rig="threePt" dir="t"/>
          </a:scene3d>
          <a:sp3d>
            <a:bevelT h="12700"/>
          </a:sp3d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>
                    <a:srgbClr val="000000">
                      <a:alpha val="50000"/>
                    </a:srgbClr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41" name="OTLSHAPE_M_958a5bf9475c45bab3e78bf4cf0ca5ad_Title"/>
          <p:cNvSpPr txBox="1"/>
          <p:nvPr>
            <p:custDataLst>
              <p:tags r:id="rId34"/>
            </p:custDataLst>
          </p:nvPr>
        </p:nvSpPr>
        <p:spPr>
          <a:xfrm>
            <a:off x="5581329" y="4002447"/>
            <a:ext cx="673100" cy="170519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r>
              <a:rPr lang="de-DE" sz="1100" b="1" spc="-4" smtClean="0">
                <a:solidFill>
                  <a:schemeClr val="dk1"/>
                </a:solidFill>
                <a:latin typeface="Calibri"/>
              </a:rPr>
              <a:t>Baubeginn!</a:t>
            </a:r>
            <a:endParaRPr lang="de-DE" sz="1100" b="1" spc="-4">
              <a:solidFill>
                <a:schemeClr val="dk1"/>
              </a:solidFill>
              <a:latin typeface="Calibri"/>
            </a:endParaRPr>
          </a:p>
        </p:txBody>
      </p:sp>
      <p:sp>
        <p:nvSpPr>
          <p:cNvPr id="42" name="OTLSHAPE_M_958a5bf9475c45bab3e78bf4cf0ca5ad_Date"/>
          <p:cNvSpPr txBox="1"/>
          <p:nvPr>
            <p:custDataLst>
              <p:tags r:id="rId35"/>
            </p:custDataLst>
          </p:nvPr>
        </p:nvSpPr>
        <p:spPr>
          <a:xfrm>
            <a:off x="5581329" y="4198365"/>
            <a:ext cx="495300" cy="155025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r>
              <a:rPr lang="de-DE" sz="1000" spc="-8" smtClean="0">
                <a:solidFill>
                  <a:srgbClr val="1F497E"/>
                </a:solidFill>
                <a:latin typeface="Calibri"/>
              </a:rPr>
              <a:t>9/1/2017</a:t>
            </a:r>
            <a:endParaRPr lang="de-DE" sz="1000" spc="-8">
              <a:solidFill>
                <a:srgbClr val="1F497E"/>
              </a:solidFill>
              <a:latin typeface="Calibri"/>
            </a:endParaRPr>
          </a:p>
        </p:txBody>
      </p:sp>
      <p:sp>
        <p:nvSpPr>
          <p:cNvPr id="43" name="OTLSHAPE_M_958a5bf9475c45bab3e78bf4cf0ca5ad_Shape"/>
          <p:cNvSpPr/>
          <p:nvPr>
            <p:custDataLst>
              <p:tags r:id="rId36"/>
            </p:custDataLst>
          </p:nvPr>
        </p:nvSpPr>
        <p:spPr>
          <a:xfrm rot="16200000">
            <a:off x="5384479" y="4120768"/>
            <a:ext cx="165100" cy="165100"/>
          </a:xfrm>
          <a:prstGeom prst="flowChartMerge">
            <a:avLst/>
          </a:prstGeom>
          <a:solidFill>
            <a:srgbClr val="1AAA42"/>
          </a:solidFill>
          <a:ln w="9525" cap="flat" cmpd="sng" algn="ctr">
            <a:noFill/>
            <a:prstDash val="solid"/>
          </a:ln>
          <a:effectLst/>
          <a:scene3d>
            <a:camera prst="orthographicFront"/>
            <a:lightRig rig="threePt" dir="t"/>
          </a:scene3d>
          <a:sp3d>
            <a:bevelT h="12700"/>
          </a:sp3d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>
                    <a:srgbClr val="000000">
                      <a:alpha val="50000"/>
                    </a:srgbClr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44" name="OTLSHAPE_M_66e2c5398fa24999bd094b7871b30c1c_Title"/>
          <p:cNvSpPr txBox="1"/>
          <p:nvPr>
            <p:custDataLst>
              <p:tags r:id="rId37"/>
            </p:custDataLst>
          </p:nvPr>
        </p:nvSpPr>
        <p:spPr>
          <a:xfrm>
            <a:off x="6807941" y="4002447"/>
            <a:ext cx="825500" cy="170519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r>
              <a:rPr lang="de-DE" sz="1100" b="1" spc="-8" smtClean="0">
                <a:solidFill>
                  <a:schemeClr val="dk1"/>
                </a:solidFill>
                <a:latin typeface="Calibri"/>
              </a:rPr>
              <a:t>Rohbau steht!</a:t>
            </a:r>
            <a:endParaRPr lang="de-DE" sz="1100" b="1" spc="-8">
              <a:solidFill>
                <a:schemeClr val="dk1"/>
              </a:solidFill>
              <a:latin typeface="Calibri"/>
            </a:endParaRPr>
          </a:p>
        </p:txBody>
      </p:sp>
      <p:sp>
        <p:nvSpPr>
          <p:cNvPr id="45" name="OTLSHAPE_M_66e2c5398fa24999bd094b7871b30c1c_Date"/>
          <p:cNvSpPr txBox="1"/>
          <p:nvPr>
            <p:custDataLst>
              <p:tags r:id="rId38"/>
            </p:custDataLst>
          </p:nvPr>
        </p:nvSpPr>
        <p:spPr>
          <a:xfrm>
            <a:off x="6807941" y="4198365"/>
            <a:ext cx="622300" cy="155025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r>
              <a:rPr lang="de-DE" sz="1000" spc="-8" smtClean="0">
                <a:solidFill>
                  <a:srgbClr val="1F497E"/>
                </a:solidFill>
                <a:latin typeface="Calibri"/>
              </a:rPr>
              <a:t>11/30/2017</a:t>
            </a:r>
            <a:endParaRPr lang="de-DE" sz="1000" spc="-8">
              <a:solidFill>
                <a:srgbClr val="1F497E"/>
              </a:solidFill>
              <a:latin typeface="Calibri"/>
            </a:endParaRPr>
          </a:p>
        </p:txBody>
      </p:sp>
      <p:sp>
        <p:nvSpPr>
          <p:cNvPr id="46" name="OTLSHAPE_M_66e2c5398fa24999bd094b7871b30c1c_Shape"/>
          <p:cNvSpPr/>
          <p:nvPr>
            <p:custDataLst>
              <p:tags r:id="rId39"/>
            </p:custDataLst>
          </p:nvPr>
        </p:nvSpPr>
        <p:spPr>
          <a:xfrm rot="16200000">
            <a:off x="6611091" y="4120768"/>
            <a:ext cx="165100" cy="165100"/>
          </a:xfrm>
          <a:prstGeom prst="flowChartMerge">
            <a:avLst/>
          </a:prstGeom>
          <a:solidFill>
            <a:srgbClr val="EA161E"/>
          </a:solidFill>
          <a:ln w="9525" cap="flat" cmpd="sng" algn="ctr">
            <a:noFill/>
            <a:prstDash val="solid"/>
          </a:ln>
          <a:effectLst/>
          <a:scene3d>
            <a:camera prst="orthographicFront"/>
            <a:lightRig rig="threePt" dir="t"/>
          </a:scene3d>
          <a:sp3d>
            <a:bevelT h="12700"/>
          </a:sp3d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>
                    <a:srgbClr val="000000">
                      <a:alpha val="50000"/>
                    </a:srgbClr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47" name="OTLSHAPE_T_ac9c2e97b997432bbf9f92c17e864a84_Shape"/>
          <p:cNvSpPr/>
          <p:nvPr>
            <p:custDataLst>
              <p:tags r:id="rId40"/>
            </p:custDataLst>
          </p:nvPr>
        </p:nvSpPr>
        <p:spPr>
          <a:xfrm>
            <a:off x="787010" y="2529247"/>
            <a:ext cx="1257300" cy="203200"/>
          </a:xfrm>
          <a:prstGeom prst="rect">
            <a:avLst/>
          </a:prstGeom>
          <a:solidFill>
            <a:srgbClr val="0072BC"/>
          </a:solidFill>
          <a:ln w="9525" cap="flat" cmpd="sng" algn="ctr">
            <a:noFill/>
            <a:prstDash val="solid"/>
          </a:ln>
          <a:effectLst/>
          <a:scene3d>
            <a:camera prst="orthographicFront"/>
            <a:lightRig rig="balanced" dir="t">
              <a:rot lat="0" lon="0" rev="8700000"/>
            </a:lightRig>
          </a:scene3d>
          <a:sp3d>
            <a:bevelT w="165100" h="12700"/>
          </a:sp3d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>
                    <a:srgbClr val="000000">
                      <a:alpha val="50000"/>
                    </a:srgbClr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48" name="OTLSHAPE_T_ac9c2e97b997432bbf9f92c17e864a84_JoinedDate"/>
          <p:cNvSpPr txBox="1"/>
          <p:nvPr>
            <p:custDataLst>
              <p:tags r:id="rId41"/>
            </p:custDataLst>
          </p:nvPr>
        </p:nvSpPr>
        <p:spPr>
          <a:xfrm>
            <a:off x="2091680" y="2553334"/>
            <a:ext cx="647700" cy="155025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r>
              <a:rPr lang="de-DE" sz="1000" spc="-6" smtClean="0">
                <a:solidFill>
                  <a:srgbClr val="1F497E"/>
                </a:solidFill>
                <a:latin typeface="Calibri"/>
              </a:rPr>
              <a:t>10/16 - 1/17</a:t>
            </a:r>
            <a:endParaRPr lang="de-DE" sz="1000" spc="-6">
              <a:solidFill>
                <a:srgbClr val="1F497E"/>
              </a:solidFill>
              <a:latin typeface="Calibri"/>
            </a:endParaRPr>
          </a:p>
        </p:txBody>
      </p:sp>
      <p:sp>
        <p:nvSpPr>
          <p:cNvPr id="49" name="OTLSHAPE_T_ac9c2e97b997432bbf9f92c17e864a84_Title"/>
          <p:cNvSpPr txBox="1"/>
          <p:nvPr>
            <p:custDataLst>
              <p:tags r:id="rId42"/>
            </p:custDataLst>
          </p:nvPr>
        </p:nvSpPr>
        <p:spPr>
          <a:xfrm>
            <a:off x="1008963" y="2545587"/>
            <a:ext cx="812800" cy="170519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r>
              <a:rPr lang="de-DE" sz="1100" b="1" spc="-4" smtClean="0">
                <a:solidFill>
                  <a:schemeClr val="dk1"/>
                </a:solidFill>
                <a:latin typeface="Calibri"/>
              </a:rPr>
              <a:t>Genehmigung</a:t>
            </a:r>
            <a:endParaRPr lang="de-DE" sz="1100" b="1" spc="-4">
              <a:solidFill>
                <a:schemeClr val="dk1"/>
              </a:solidFill>
              <a:latin typeface="Calibri"/>
            </a:endParaRPr>
          </a:p>
        </p:txBody>
      </p:sp>
      <p:sp>
        <p:nvSpPr>
          <p:cNvPr id="50" name="OTLSHAPE_T_a591fe12856e4c64ba0b637ac1c4f238_Shape"/>
          <p:cNvSpPr/>
          <p:nvPr>
            <p:custDataLst>
              <p:tags r:id="rId43"/>
            </p:custDataLst>
          </p:nvPr>
        </p:nvSpPr>
        <p:spPr>
          <a:xfrm>
            <a:off x="2040880" y="2795947"/>
            <a:ext cx="2667000" cy="203200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</a:ln>
          <a:effectLst/>
          <a:scene3d>
            <a:camera prst="orthographicFront"/>
            <a:lightRig rig="balanced" dir="t">
              <a:rot lat="0" lon="0" rev="8700000"/>
            </a:lightRig>
          </a:scene3d>
          <a:sp3d>
            <a:bevelT w="165100" h="12700"/>
          </a:sp3d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>
                    <a:srgbClr val="000000">
                      <a:alpha val="50000"/>
                    </a:srgbClr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51" name="OTLSHAPE_T_a591fe12856e4c64ba0b637ac1c4f238_JoinedDate"/>
          <p:cNvSpPr txBox="1"/>
          <p:nvPr>
            <p:custDataLst>
              <p:tags r:id="rId44"/>
            </p:custDataLst>
          </p:nvPr>
        </p:nvSpPr>
        <p:spPr>
          <a:xfrm>
            <a:off x="4749337" y="2820034"/>
            <a:ext cx="584200" cy="155025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r>
              <a:rPr lang="de-DE" sz="1000" spc="-6" smtClean="0">
                <a:solidFill>
                  <a:srgbClr val="1F497E"/>
                </a:solidFill>
                <a:latin typeface="Calibri"/>
              </a:rPr>
              <a:t>1/17 - 7/17</a:t>
            </a:r>
            <a:endParaRPr lang="de-DE" sz="1000" spc="-6">
              <a:solidFill>
                <a:srgbClr val="1F497E"/>
              </a:solidFill>
              <a:latin typeface="Calibri"/>
            </a:endParaRPr>
          </a:p>
        </p:txBody>
      </p:sp>
      <p:sp>
        <p:nvSpPr>
          <p:cNvPr id="52" name="OTLSHAPE_T_a591fe12856e4c64ba0b637ac1c4f238_Title"/>
          <p:cNvSpPr txBox="1"/>
          <p:nvPr>
            <p:custDataLst>
              <p:tags r:id="rId45"/>
            </p:custDataLst>
          </p:nvPr>
        </p:nvSpPr>
        <p:spPr>
          <a:xfrm>
            <a:off x="2945528" y="2812287"/>
            <a:ext cx="850900" cy="170519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r>
              <a:rPr lang="de-DE" sz="1100" b="1" spc="-4" dirty="0" smtClean="0">
                <a:solidFill>
                  <a:schemeClr val="dk1"/>
                </a:solidFill>
                <a:latin typeface="Calibri"/>
              </a:rPr>
              <a:t>Ausschreibung</a:t>
            </a:r>
            <a:endParaRPr lang="de-DE" sz="1100" b="1" spc="-4" dirty="0">
              <a:solidFill>
                <a:schemeClr val="dk1"/>
              </a:solidFill>
              <a:latin typeface="Calibri"/>
            </a:endParaRPr>
          </a:p>
        </p:txBody>
      </p:sp>
      <p:sp>
        <p:nvSpPr>
          <p:cNvPr id="53" name="OTLSHAPE_T_c5782f34daa640ea8678c5640ec37949_Shape"/>
          <p:cNvSpPr/>
          <p:nvPr>
            <p:custDataLst>
              <p:tags r:id="rId46"/>
            </p:custDataLst>
          </p:nvPr>
        </p:nvSpPr>
        <p:spPr>
          <a:xfrm>
            <a:off x="4725795" y="3062647"/>
            <a:ext cx="635000" cy="203200"/>
          </a:xfrm>
          <a:prstGeom prst="rect">
            <a:avLst/>
          </a:prstGeom>
          <a:solidFill>
            <a:srgbClr val="0072BC"/>
          </a:solidFill>
          <a:ln w="9525" cap="flat" cmpd="sng" algn="ctr">
            <a:noFill/>
            <a:prstDash val="solid"/>
          </a:ln>
          <a:effectLst/>
          <a:scene3d>
            <a:camera prst="orthographicFront"/>
            <a:lightRig rig="balanced" dir="t">
              <a:rot lat="0" lon="0" rev="8700000"/>
            </a:lightRig>
          </a:scene3d>
          <a:sp3d>
            <a:bevelT w="165100" h="12700"/>
          </a:sp3d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>
                    <a:srgbClr val="000000">
                      <a:alpha val="50000"/>
                    </a:srgbClr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54" name="OTLSHAPE_T_c5782f34daa640ea8678c5640ec37949_Title"/>
          <p:cNvSpPr txBox="1"/>
          <p:nvPr>
            <p:custDataLst>
              <p:tags r:id="rId47"/>
            </p:custDataLst>
          </p:nvPr>
        </p:nvSpPr>
        <p:spPr>
          <a:xfrm>
            <a:off x="3863549" y="3078987"/>
            <a:ext cx="812800" cy="170519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r"/>
            <a:r>
              <a:rPr lang="de-DE" sz="1100" b="1" spc="-6" smtClean="0">
                <a:solidFill>
                  <a:schemeClr val="dk1"/>
                </a:solidFill>
                <a:latin typeface="Calibri"/>
              </a:rPr>
              <a:t>Detailplanung</a:t>
            </a:r>
            <a:endParaRPr lang="de-DE" sz="1100" b="1" spc="-6">
              <a:solidFill>
                <a:schemeClr val="dk1"/>
              </a:solidFill>
              <a:latin typeface="Calibri"/>
            </a:endParaRPr>
          </a:p>
        </p:txBody>
      </p:sp>
      <p:sp>
        <p:nvSpPr>
          <p:cNvPr id="55" name="OTLSHAPE_T_c5782f34daa640ea8678c5640ec37949_JoinedDate"/>
          <p:cNvSpPr txBox="1"/>
          <p:nvPr>
            <p:custDataLst>
              <p:tags r:id="rId48"/>
            </p:custDataLst>
          </p:nvPr>
        </p:nvSpPr>
        <p:spPr>
          <a:xfrm>
            <a:off x="5403529" y="3086734"/>
            <a:ext cx="584200" cy="155025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r>
              <a:rPr lang="de-DE" sz="1000" spc="-6" smtClean="0">
                <a:solidFill>
                  <a:srgbClr val="1F497E"/>
                </a:solidFill>
                <a:latin typeface="Calibri"/>
              </a:rPr>
              <a:t>7/17 - 8/17</a:t>
            </a:r>
            <a:endParaRPr lang="de-DE" sz="1000" spc="-6">
              <a:solidFill>
                <a:srgbClr val="1F497E"/>
              </a:solidFill>
              <a:latin typeface="Calibri"/>
            </a:endParaRPr>
          </a:p>
        </p:txBody>
      </p:sp>
      <p:sp>
        <p:nvSpPr>
          <p:cNvPr id="56" name="OTLSHAPE_T_9e019425791b46658b060b6d6e110550_Shape"/>
          <p:cNvSpPr/>
          <p:nvPr>
            <p:custDataLst>
              <p:tags r:id="rId49"/>
            </p:custDataLst>
          </p:nvPr>
        </p:nvSpPr>
        <p:spPr>
          <a:xfrm>
            <a:off x="5352729" y="3329347"/>
            <a:ext cx="1549400" cy="203200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</a:ln>
          <a:effectLst/>
          <a:scene3d>
            <a:camera prst="orthographicFront"/>
            <a:lightRig rig="balanced" dir="t">
              <a:rot lat="0" lon="0" rev="8700000"/>
            </a:lightRig>
          </a:scene3d>
          <a:sp3d>
            <a:bevelT w="165100" h="12700"/>
          </a:sp3d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>
                    <a:srgbClr val="000000">
                      <a:alpha val="50000"/>
                    </a:srgbClr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57" name="OTLSHAPE_T_9e019425791b46658b060b6d6e110550_JoinedDate"/>
          <p:cNvSpPr txBox="1"/>
          <p:nvPr>
            <p:custDataLst>
              <p:tags r:id="rId50"/>
            </p:custDataLst>
          </p:nvPr>
        </p:nvSpPr>
        <p:spPr>
          <a:xfrm>
            <a:off x="6943608" y="3353434"/>
            <a:ext cx="647700" cy="155025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r>
              <a:rPr lang="de-DE" sz="1000" spc="-6" smtClean="0">
                <a:solidFill>
                  <a:srgbClr val="1F497E"/>
                </a:solidFill>
                <a:latin typeface="Calibri"/>
              </a:rPr>
              <a:t>9/17 - 12/17</a:t>
            </a:r>
            <a:endParaRPr lang="de-DE" sz="1000" spc="-6">
              <a:solidFill>
                <a:srgbClr val="1F497E"/>
              </a:solidFill>
              <a:latin typeface="Calibri"/>
            </a:endParaRPr>
          </a:p>
        </p:txBody>
      </p:sp>
      <p:sp>
        <p:nvSpPr>
          <p:cNvPr id="58" name="OTLSHAPE_T_9e019425791b46658b060b6d6e110550_Title"/>
          <p:cNvSpPr txBox="1"/>
          <p:nvPr>
            <p:custDataLst>
              <p:tags r:id="rId51"/>
            </p:custDataLst>
          </p:nvPr>
        </p:nvSpPr>
        <p:spPr>
          <a:xfrm>
            <a:off x="5900180" y="3345687"/>
            <a:ext cx="457200" cy="170519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r>
              <a:rPr lang="de-DE" sz="1100" b="1" spc="-10" smtClean="0">
                <a:solidFill>
                  <a:schemeClr val="dk1"/>
                </a:solidFill>
                <a:latin typeface="Calibri"/>
              </a:rPr>
              <a:t>Rohbau</a:t>
            </a:r>
            <a:endParaRPr lang="de-DE" sz="1100" b="1" spc="-10">
              <a:solidFill>
                <a:schemeClr val="dk1"/>
              </a:solidFill>
              <a:latin typeface="Calibri"/>
            </a:endParaRPr>
          </a:p>
        </p:txBody>
      </p:sp>
      <p:sp>
        <p:nvSpPr>
          <p:cNvPr id="59" name="OTLSHAPE_T_f0b23e48bcf0416d9222baf9cd52a54d_Shape"/>
          <p:cNvSpPr/>
          <p:nvPr>
            <p:custDataLst>
              <p:tags r:id="rId52"/>
            </p:custDataLst>
          </p:nvPr>
        </p:nvSpPr>
        <p:spPr>
          <a:xfrm>
            <a:off x="7029098" y="3596047"/>
            <a:ext cx="1219200" cy="203200"/>
          </a:xfrm>
          <a:prstGeom prst="rect">
            <a:avLst/>
          </a:prstGeom>
          <a:solidFill>
            <a:srgbClr val="0072BC"/>
          </a:solidFill>
          <a:ln w="9525" cap="flat" cmpd="sng" algn="ctr">
            <a:noFill/>
            <a:prstDash val="solid"/>
          </a:ln>
          <a:effectLst/>
          <a:scene3d>
            <a:camera prst="orthographicFront"/>
            <a:lightRig rig="balanced" dir="t">
              <a:rot lat="0" lon="0" rev="8700000"/>
            </a:lightRig>
          </a:scene3d>
          <a:sp3d>
            <a:bevelT w="165100" h="12700"/>
          </a:sp3d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>
                    <a:srgbClr val="000000">
                      <a:alpha val="50000"/>
                    </a:srgbClr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60" name="OTLSHAPE_T_f0b23e48bcf0416d9222baf9cd52a54d_JoinedDate"/>
          <p:cNvSpPr txBox="1"/>
          <p:nvPr>
            <p:custDataLst>
              <p:tags r:id="rId53"/>
            </p:custDataLst>
          </p:nvPr>
        </p:nvSpPr>
        <p:spPr>
          <a:xfrm>
            <a:off x="8292879" y="3620134"/>
            <a:ext cx="584200" cy="155025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r>
              <a:rPr lang="de-DE" sz="1000" spc="-6" smtClean="0">
                <a:solidFill>
                  <a:srgbClr val="1F497E"/>
                </a:solidFill>
                <a:latin typeface="Calibri"/>
              </a:rPr>
              <a:t>1/18 - 3/18</a:t>
            </a:r>
            <a:endParaRPr lang="de-DE" sz="1000" spc="-6">
              <a:solidFill>
                <a:srgbClr val="1F497E"/>
              </a:solidFill>
              <a:latin typeface="Calibri"/>
            </a:endParaRPr>
          </a:p>
        </p:txBody>
      </p:sp>
      <p:sp>
        <p:nvSpPr>
          <p:cNvPr id="61" name="OTLSHAPE_T_f0b23e48bcf0416d9222baf9cd52a54d_Title"/>
          <p:cNvSpPr txBox="1"/>
          <p:nvPr>
            <p:custDataLst>
              <p:tags r:id="rId54"/>
            </p:custDataLst>
          </p:nvPr>
        </p:nvSpPr>
        <p:spPr>
          <a:xfrm>
            <a:off x="7260071" y="3612387"/>
            <a:ext cx="762000" cy="170519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r>
              <a:rPr lang="de-DE" sz="1100" b="1" spc="-2" smtClean="0">
                <a:solidFill>
                  <a:schemeClr val="dk1"/>
                </a:solidFill>
                <a:latin typeface="Calibri"/>
              </a:rPr>
              <a:t>Innenausbau</a:t>
            </a:r>
            <a:endParaRPr lang="de-DE" sz="1100" b="1" spc="-2">
              <a:solidFill>
                <a:schemeClr val="dk1"/>
              </a:solidFill>
              <a:latin typeface="Calibri"/>
            </a:endParaRPr>
          </a:p>
        </p:txBody>
      </p:sp>
      <p:pic>
        <p:nvPicPr>
          <p:cNvPr id="64" name="Grafik 63"/>
          <p:cNvPicPr>
            <a:picLocks noChangeAspect="1"/>
          </p:cNvPicPr>
          <p:nvPr/>
        </p:nvPicPr>
        <p:blipFill>
          <a:blip r:embed="rId5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5517232"/>
            <a:ext cx="1012236" cy="758200"/>
          </a:xfrm>
          <a:prstGeom prst="rect">
            <a:avLst/>
          </a:prstGeom>
        </p:spPr>
      </p:pic>
      <p:pic>
        <p:nvPicPr>
          <p:cNvPr id="65" name="Grafik 64"/>
          <p:cNvPicPr>
            <a:picLocks noChangeAspect="1"/>
          </p:cNvPicPr>
          <p:nvPr/>
        </p:nvPicPr>
        <p:blipFill>
          <a:blip r:embed="rId5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672" y="5739704"/>
            <a:ext cx="1564432" cy="3739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62839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heme/theme1.xml><?xml version="1.0" encoding="utf-8"?>
<a:theme xmlns:a="http://schemas.openxmlformats.org/drawingml/2006/main" name="master-0926[2]">
  <a:themeElements>
    <a:clrScheme name="Benutzerdefiniert 1">
      <a:dk1>
        <a:srgbClr val="272727"/>
      </a:dk1>
      <a:lt1>
        <a:srgbClr val="FFFFFF"/>
      </a:lt1>
      <a:dk2>
        <a:srgbClr val="000000"/>
      </a:dk2>
      <a:lt2>
        <a:srgbClr val="626262"/>
      </a:lt2>
      <a:accent1>
        <a:srgbClr val="78B400"/>
      </a:accent1>
      <a:accent2>
        <a:srgbClr val="4196B4"/>
      </a:accent2>
      <a:accent3>
        <a:srgbClr val="4B9664"/>
      </a:accent3>
      <a:accent4>
        <a:srgbClr val="FFB400"/>
      </a:accent4>
      <a:accent5>
        <a:srgbClr val="325596"/>
      </a:accent5>
      <a:accent6>
        <a:srgbClr val="5F4678"/>
      </a:accent6>
      <a:hlink>
        <a:srgbClr val="2700CE"/>
      </a:hlink>
      <a:folHlink>
        <a:srgbClr val="808080"/>
      </a:folHlink>
    </a:clrScheme>
    <a:fontScheme name="Hochschule Landshut">
      <a:majorFont>
        <a:latin typeface="Arial Black"/>
        <a:ea typeface=""/>
        <a:cs typeface=""/>
      </a:majorFont>
      <a:minorFont>
        <a:latin typeface="Arial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BE0000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</a:objectDefaults>
  <a:extraClrSchemeLst/>
</a:theme>
</file>

<file path=ppt/theme/theme2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master-0926[2].potx</Template>
  <TotalTime>0</TotalTime>
  <Words>1166</Words>
  <Application>Microsoft Office PowerPoint</Application>
  <PresentationFormat>Bildschirmpräsentation (4:3)</PresentationFormat>
  <Paragraphs>312</Paragraphs>
  <Slides>30</Slides>
  <Notes>0</Notes>
  <HiddenSlides>0</HiddenSlides>
  <MMClips>0</MMClips>
  <ScaleCrop>false</ScaleCrop>
  <HeadingPairs>
    <vt:vector size="4" baseType="variant">
      <vt:variant>
        <vt:lpstr>Design</vt:lpstr>
      </vt:variant>
      <vt:variant>
        <vt:i4>1</vt:i4>
      </vt:variant>
      <vt:variant>
        <vt:lpstr>Folientitel</vt:lpstr>
      </vt:variant>
      <vt:variant>
        <vt:i4>30</vt:i4>
      </vt:variant>
    </vt:vector>
  </HeadingPairs>
  <TitlesOfParts>
    <vt:vector size="31" baseType="lpstr">
      <vt:lpstr>master-0926[2]</vt:lpstr>
      <vt:lpstr>           Status Ausbauplanung</vt:lpstr>
      <vt:lpstr>Status</vt:lpstr>
      <vt:lpstr>Zukunftsorientierte Forschung</vt:lpstr>
      <vt:lpstr>Projektsituation 05/2017</vt:lpstr>
      <vt:lpstr>Projekt CompStor: Kennzahlen</vt:lpstr>
      <vt:lpstr>Projekt CompStor</vt:lpstr>
      <vt:lpstr>Projekt CompStor: Ausbau an der FH OÖ, Wels Infrastruktureller Ausbau</vt:lpstr>
      <vt:lpstr>Projekt CompStor: Ausbau an der FH OÖ, Wels Technische Forschungseinrichtungen</vt:lpstr>
      <vt:lpstr>Projekt CompStor:  Ausbau am TZE  Timeline für Entwicklung Infrastruktur</vt:lpstr>
      <vt:lpstr>Projekt CompStor: Ausbau am TZE Aufbau von Lehr- und Forschungseinrichtungen</vt:lpstr>
      <vt:lpstr>Projekt CompStor: Ausbau am TZE Aufbau von Lehr- und Forschungseinrichtungen </vt:lpstr>
      <vt:lpstr>Projekt CompStor: Ausbau am TZE Aufbau von Lehr- und Forschungseinrichtungen </vt:lpstr>
      <vt:lpstr>Projekt CompStor: Ausbau am TZE Aufbau und Test von Batterietechnologien (Power Rail)</vt:lpstr>
      <vt:lpstr>Projekt FSTORE:  Grenzüberschreitende Plattform für Forschung an  zukünftigen Energiespeichern und deren Integration</vt:lpstr>
      <vt:lpstr>Projekt FSTORE: Arbeitspakete/Inhalte   </vt:lpstr>
      <vt:lpstr>Projekt FSTORE: Funktionsweise einer RFB </vt:lpstr>
      <vt:lpstr>Projekt LoCoTroP:  Low-Cost Trockenbeschichtung von Batterieelektroden für energieeffiziente und umweltgerechte Produktionsprozesse</vt:lpstr>
      <vt:lpstr>Projekt LoCoTroP: Inhalte und Ergebnisse</vt:lpstr>
      <vt:lpstr>Projekt LoCoTroP: Aufgabenbereiche </vt:lpstr>
      <vt:lpstr>Projekt SurfaLIB: Verbesserte Lithium-Ionen-Batterien durch Modifikation der Elektrodenoberflächen </vt:lpstr>
      <vt:lpstr>Projekt SurfaLIB: Testansätze </vt:lpstr>
      <vt:lpstr>Projekt EKOSTORE: Systemkombination von Batteriespeicher, PV- Anlage und Mikroblockheizkraftwerk zur dezentralen Eigenenergieversorgung</vt:lpstr>
      <vt:lpstr>Projekt EKOSTORE: Arbeitspakete/Inhalte</vt:lpstr>
      <vt:lpstr>Projekt EKOSTORE: Teststand am TZE</vt:lpstr>
      <vt:lpstr>Projekt GreenIKK:  Green Infrastructure Maßnahmen aus Klärschlamm-Kaskadennutzung (GreenIKK) mittels grenzüberschreitender interregionaler Zusammenarbeit </vt:lpstr>
      <vt:lpstr>Ausbau des TZE</vt:lpstr>
      <vt:lpstr>Ausbau des TZE</vt:lpstr>
      <vt:lpstr>Ausbau des TZE</vt:lpstr>
      <vt:lpstr>Ausbau des TZE</vt:lpstr>
      <vt:lpstr>PowerPoint-Präsentation</vt:lpstr>
    </vt:vector>
  </TitlesOfParts>
  <Company>Hochschule Landshut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Schnyder Ulrike</dc:creator>
  <cp:lastModifiedBy>sth20495</cp:lastModifiedBy>
  <cp:revision>126</cp:revision>
  <dcterms:created xsi:type="dcterms:W3CDTF">2016-09-12T07:09:21Z</dcterms:created>
  <dcterms:modified xsi:type="dcterms:W3CDTF">2017-08-24T13:40:35Z</dcterms:modified>
</cp:coreProperties>
</file>