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300" r:id="rId5"/>
    <p:sldId id="356" r:id="rId6"/>
    <p:sldId id="361" r:id="rId7"/>
    <p:sldId id="308" r:id="rId8"/>
    <p:sldId id="360" r:id="rId9"/>
    <p:sldId id="339" r:id="rId10"/>
    <p:sldId id="357" r:id="rId11"/>
    <p:sldId id="330" r:id="rId12"/>
    <p:sldId id="332" r:id="rId13"/>
    <p:sldId id="347" r:id="rId14"/>
    <p:sldId id="349" r:id="rId15"/>
    <p:sldId id="348" r:id="rId16"/>
    <p:sldId id="354" r:id="rId17"/>
    <p:sldId id="335" r:id="rId18"/>
    <p:sldId id="359" r:id="rId19"/>
    <p:sldId id="327" r:id="rId20"/>
    <p:sldId id="328" r:id="rId21"/>
    <p:sldId id="329" r:id="rId22"/>
    <p:sldId id="345" r:id="rId23"/>
    <p:sldId id="346" r:id="rId2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62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00" autoAdjust="0"/>
    <p:restoredTop sz="94613" autoAdjust="0"/>
  </p:normalViewPr>
  <p:slideViewPr>
    <p:cSldViewPr showGuides="1">
      <p:cViewPr varScale="1">
        <p:scale>
          <a:sx n="133" d="100"/>
          <a:sy n="133" d="100"/>
        </p:scale>
        <p:origin x="2196" y="126"/>
      </p:cViewPr>
      <p:guideLst>
        <p:guide orient="horz" pos="2160"/>
        <p:guide pos="2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039CD0-CEC5-4B81-979C-57CF24B09D09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B969F4E-14EB-4A82-818E-FD0F9198F161}">
      <dgm:prSet phldrT="[Text]" custT="1"/>
      <dgm:spPr/>
      <dgm:t>
        <a:bodyPr/>
        <a:lstStyle/>
        <a:p>
          <a:r>
            <a:rPr lang="de-DE" sz="2400" dirty="0" err="1"/>
            <a:t>UNIcert</a:t>
          </a:r>
          <a:r>
            <a:rPr lang="de-DE" sz="2400" baseline="30000" dirty="0"/>
            <a:t>® </a:t>
          </a:r>
          <a:r>
            <a:rPr lang="de-DE" sz="2400" baseline="0" dirty="0"/>
            <a:t>Basis</a:t>
          </a:r>
        </a:p>
        <a:p>
          <a:r>
            <a:rPr lang="de-DE" sz="2400" baseline="0" dirty="0">
              <a:solidFill>
                <a:schemeClr val="accent1"/>
              </a:solidFill>
            </a:rPr>
            <a:t>A2</a:t>
          </a:r>
        </a:p>
        <a:p>
          <a:r>
            <a:rPr lang="de-DE" sz="1600" baseline="0" dirty="0">
              <a:solidFill>
                <a:schemeClr val="accent1"/>
              </a:solidFill>
            </a:rPr>
            <a:t>Ausbaufähige Grundkenntnisse</a:t>
          </a:r>
        </a:p>
      </dgm:t>
    </dgm:pt>
    <dgm:pt modelId="{282621B6-F9A0-43B8-917A-E7DBE21FB5B5}" type="parTrans" cxnId="{466BFD7D-CDF7-4038-A85A-A4E575F58411}">
      <dgm:prSet/>
      <dgm:spPr/>
      <dgm:t>
        <a:bodyPr/>
        <a:lstStyle/>
        <a:p>
          <a:endParaRPr lang="de-DE"/>
        </a:p>
      </dgm:t>
    </dgm:pt>
    <dgm:pt modelId="{13CD8B20-7D4F-4842-A03D-DE57F5135AD9}" type="sibTrans" cxnId="{466BFD7D-CDF7-4038-A85A-A4E575F58411}">
      <dgm:prSet/>
      <dgm:spPr/>
      <dgm:t>
        <a:bodyPr/>
        <a:lstStyle/>
        <a:p>
          <a:endParaRPr lang="de-DE"/>
        </a:p>
      </dgm:t>
    </dgm:pt>
    <dgm:pt modelId="{260CAC74-2B48-4BBD-A960-E84294306000}">
      <dgm:prSet phldrT="[Text]" custT="1"/>
      <dgm:spPr/>
      <dgm:t>
        <a:bodyPr/>
        <a:lstStyle/>
        <a:p>
          <a:r>
            <a:rPr lang="de-DE" sz="2400" dirty="0" err="1"/>
            <a:t>UNIcert</a:t>
          </a:r>
          <a:r>
            <a:rPr lang="de-DE" sz="2400" baseline="30000" dirty="0"/>
            <a:t>® </a:t>
          </a:r>
          <a:r>
            <a:rPr lang="de-DE" sz="2400" baseline="0" dirty="0"/>
            <a:t>I</a:t>
          </a:r>
        </a:p>
        <a:p>
          <a:r>
            <a:rPr lang="de-DE" sz="2400" baseline="0" dirty="0">
              <a:solidFill>
                <a:schemeClr val="accent1"/>
              </a:solidFill>
            </a:rPr>
            <a:t>B1</a:t>
          </a:r>
        </a:p>
        <a:p>
          <a:r>
            <a:rPr lang="de-DE" sz="1600" baseline="0" dirty="0">
              <a:solidFill>
                <a:schemeClr val="accent1"/>
              </a:solidFill>
            </a:rPr>
            <a:t>Selbständige Sprach-verwendung</a:t>
          </a:r>
        </a:p>
      </dgm:t>
    </dgm:pt>
    <dgm:pt modelId="{B58C018B-E5E4-4C7F-AEA5-4B245E579705}" type="parTrans" cxnId="{76638C34-0C87-4B6E-9A6F-188DDAF8B385}">
      <dgm:prSet/>
      <dgm:spPr/>
      <dgm:t>
        <a:bodyPr/>
        <a:lstStyle/>
        <a:p>
          <a:endParaRPr lang="de-DE"/>
        </a:p>
      </dgm:t>
    </dgm:pt>
    <dgm:pt modelId="{3C5E8666-3FC7-477E-B40D-C1EBD375CD93}" type="sibTrans" cxnId="{76638C34-0C87-4B6E-9A6F-188DDAF8B385}">
      <dgm:prSet/>
      <dgm:spPr/>
      <dgm:t>
        <a:bodyPr/>
        <a:lstStyle/>
        <a:p>
          <a:endParaRPr lang="de-DE"/>
        </a:p>
      </dgm:t>
    </dgm:pt>
    <dgm:pt modelId="{F0160DF6-D743-4AA6-8B0A-0EC382B7F9AF}">
      <dgm:prSet phldrT="[Text]" custT="1"/>
      <dgm:spPr/>
      <dgm:t>
        <a:bodyPr/>
        <a:lstStyle/>
        <a:p>
          <a:r>
            <a:rPr lang="de-DE" sz="2400" dirty="0" err="1"/>
            <a:t>UNIcert</a:t>
          </a:r>
          <a:r>
            <a:rPr lang="de-DE" sz="2400" baseline="30000" dirty="0"/>
            <a:t>® </a:t>
          </a:r>
          <a:r>
            <a:rPr lang="de-DE" sz="2400" baseline="0" dirty="0"/>
            <a:t>II</a:t>
          </a:r>
        </a:p>
        <a:p>
          <a:r>
            <a:rPr lang="de-DE" sz="2400" baseline="0" dirty="0">
              <a:solidFill>
                <a:schemeClr val="accent1"/>
              </a:solidFill>
            </a:rPr>
            <a:t>B2</a:t>
          </a:r>
        </a:p>
        <a:p>
          <a:r>
            <a:rPr lang="de-DE" sz="1600" baseline="0" dirty="0">
              <a:solidFill>
                <a:schemeClr val="accent1"/>
              </a:solidFill>
            </a:rPr>
            <a:t>Kommunikations-fähigkeit in studien- und berufsbezogenen Situationen</a:t>
          </a:r>
        </a:p>
      </dgm:t>
    </dgm:pt>
    <dgm:pt modelId="{B6689206-0B35-4D05-8865-BE02735B2B21}" type="parTrans" cxnId="{247F6F81-7010-48B8-9A3B-ABA32B874A9C}">
      <dgm:prSet/>
      <dgm:spPr/>
      <dgm:t>
        <a:bodyPr/>
        <a:lstStyle/>
        <a:p>
          <a:endParaRPr lang="de-DE"/>
        </a:p>
      </dgm:t>
    </dgm:pt>
    <dgm:pt modelId="{8FFD3A86-083A-41AC-B251-25C135B2840F}" type="sibTrans" cxnId="{247F6F81-7010-48B8-9A3B-ABA32B874A9C}">
      <dgm:prSet/>
      <dgm:spPr/>
      <dgm:t>
        <a:bodyPr/>
        <a:lstStyle/>
        <a:p>
          <a:endParaRPr lang="de-DE"/>
        </a:p>
      </dgm:t>
    </dgm:pt>
    <dgm:pt modelId="{CAC9D29E-EEE5-401E-9990-2AE75BB43DEC}">
      <dgm:prSet phldrT="[Text]" custT="1"/>
      <dgm:spPr/>
      <dgm:t>
        <a:bodyPr/>
        <a:lstStyle/>
        <a:p>
          <a:r>
            <a:rPr lang="de-DE" sz="2400" dirty="0" err="1"/>
            <a:t>UNIcert</a:t>
          </a:r>
          <a:r>
            <a:rPr lang="de-DE" sz="2400" baseline="30000" dirty="0"/>
            <a:t>® </a:t>
          </a:r>
          <a:r>
            <a:rPr lang="de-DE" sz="2400" baseline="0" dirty="0"/>
            <a:t>III</a:t>
          </a:r>
        </a:p>
        <a:p>
          <a:r>
            <a:rPr lang="de-DE" sz="2400" baseline="0" dirty="0">
              <a:solidFill>
                <a:schemeClr val="accent1"/>
              </a:solidFill>
            </a:rPr>
            <a:t>C1</a:t>
          </a:r>
        </a:p>
        <a:p>
          <a:r>
            <a:rPr lang="de-DE" sz="1600" baseline="0" dirty="0">
              <a:solidFill>
                <a:schemeClr val="accent1"/>
              </a:solidFill>
            </a:rPr>
            <a:t>Internationale Studierfähigkeit</a:t>
          </a:r>
        </a:p>
      </dgm:t>
    </dgm:pt>
    <dgm:pt modelId="{3FFB692F-A29B-412B-BD74-3DD8EDEFB38B}" type="parTrans" cxnId="{BE4C4D93-0B58-4491-86FB-5E8E1BFCBCEE}">
      <dgm:prSet/>
      <dgm:spPr/>
      <dgm:t>
        <a:bodyPr/>
        <a:lstStyle/>
        <a:p>
          <a:endParaRPr lang="de-DE"/>
        </a:p>
      </dgm:t>
    </dgm:pt>
    <dgm:pt modelId="{0587E2C8-C047-4C94-884E-6925BD82E8D3}" type="sibTrans" cxnId="{BE4C4D93-0B58-4491-86FB-5E8E1BFCBCEE}">
      <dgm:prSet/>
      <dgm:spPr/>
      <dgm:t>
        <a:bodyPr/>
        <a:lstStyle/>
        <a:p>
          <a:endParaRPr lang="de-DE"/>
        </a:p>
      </dgm:t>
    </dgm:pt>
    <dgm:pt modelId="{E5F9D041-30D2-4F59-B849-74EB749727ED}" type="pres">
      <dgm:prSet presAssocID="{1E039CD0-CEC5-4B81-979C-57CF24B09D09}" presName="rootnode" presStyleCnt="0">
        <dgm:presLayoutVars>
          <dgm:chMax/>
          <dgm:chPref/>
          <dgm:dir/>
          <dgm:animLvl val="lvl"/>
        </dgm:presLayoutVars>
      </dgm:prSet>
      <dgm:spPr/>
    </dgm:pt>
    <dgm:pt modelId="{BBAE24C7-7F94-4388-B04C-C6BC4ECEBF7E}" type="pres">
      <dgm:prSet presAssocID="{2B969F4E-14EB-4A82-818E-FD0F9198F161}" presName="composite" presStyleCnt="0"/>
      <dgm:spPr/>
    </dgm:pt>
    <dgm:pt modelId="{194949BE-96B2-44AA-9414-624DE289F53C}" type="pres">
      <dgm:prSet presAssocID="{2B969F4E-14EB-4A82-818E-FD0F9198F161}" presName="LShape" presStyleLbl="alignNode1" presStyleIdx="0" presStyleCnt="7"/>
      <dgm:spPr/>
    </dgm:pt>
    <dgm:pt modelId="{DEEF11D2-08FF-4957-B6A6-3D03A2B3E612}" type="pres">
      <dgm:prSet presAssocID="{2B969F4E-14EB-4A82-818E-FD0F9198F161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F173300E-CFAF-451E-8DDB-B9A47C8ED907}" type="pres">
      <dgm:prSet presAssocID="{2B969F4E-14EB-4A82-818E-FD0F9198F161}" presName="Triangle" presStyleLbl="alignNode1" presStyleIdx="1" presStyleCnt="7"/>
      <dgm:spPr/>
    </dgm:pt>
    <dgm:pt modelId="{C2C28B9A-C56A-4A53-B879-2C8A2EF7C075}" type="pres">
      <dgm:prSet presAssocID="{13CD8B20-7D4F-4842-A03D-DE57F5135AD9}" presName="sibTrans" presStyleCnt="0"/>
      <dgm:spPr/>
    </dgm:pt>
    <dgm:pt modelId="{16B30CEC-F574-4A25-B2D5-EAD45E9A4B4D}" type="pres">
      <dgm:prSet presAssocID="{13CD8B20-7D4F-4842-A03D-DE57F5135AD9}" presName="space" presStyleCnt="0"/>
      <dgm:spPr/>
    </dgm:pt>
    <dgm:pt modelId="{14753669-DF99-4DB8-9026-ABF6E4A04949}" type="pres">
      <dgm:prSet presAssocID="{260CAC74-2B48-4BBD-A960-E84294306000}" presName="composite" presStyleCnt="0"/>
      <dgm:spPr/>
    </dgm:pt>
    <dgm:pt modelId="{5DDDF65F-C5F2-48D5-BBD9-9731EA79663C}" type="pres">
      <dgm:prSet presAssocID="{260CAC74-2B48-4BBD-A960-E84294306000}" presName="LShape" presStyleLbl="alignNode1" presStyleIdx="2" presStyleCnt="7"/>
      <dgm:spPr/>
    </dgm:pt>
    <dgm:pt modelId="{AC662E5B-81B5-40FF-93AE-91A0523CCA14}" type="pres">
      <dgm:prSet presAssocID="{260CAC74-2B48-4BBD-A960-E84294306000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6717E23A-EC75-4A2A-8F80-48069FDAD9AC}" type="pres">
      <dgm:prSet presAssocID="{260CAC74-2B48-4BBD-A960-E84294306000}" presName="Triangle" presStyleLbl="alignNode1" presStyleIdx="3" presStyleCnt="7"/>
      <dgm:spPr/>
    </dgm:pt>
    <dgm:pt modelId="{0D336F40-D449-4255-87F5-90A669E45F24}" type="pres">
      <dgm:prSet presAssocID="{3C5E8666-3FC7-477E-B40D-C1EBD375CD93}" presName="sibTrans" presStyleCnt="0"/>
      <dgm:spPr/>
    </dgm:pt>
    <dgm:pt modelId="{BE232E0B-28D0-444A-BFD0-D921594E1783}" type="pres">
      <dgm:prSet presAssocID="{3C5E8666-3FC7-477E-B40D-C1EBD375CD93}" presName="space" presStyleCnt="0"/>
      <dgm:spPr/>
    </dgm:pt>
    <dgm:pt modelId="{136BEB91-5795-4AC2-829A-87B91ACFB173}" type="pres">
      <dgm:prSet presAssocID="{F0160DF6-D743-4AA6-8B0A-0EC382B7F9AF}" presName="composite" presStyleCnt="0"/>
      <dgm:spPr/>
    </dgm:pt>
    <dgm:pt modelId="{CF3A67CE-5794-47D8-9F9E-BC1E7E380C7C}" type="pres">
      <dgm:prSet presAssocID="{F0160DF6-D743-4AA6-8B0A-0EC382B7F9AF}" presName="LShape" presStyleLbl="alignNode1" presStyleIdx="4" presStyleCnt="7"/>
      <dgm:spPr/>
    </dgm:pt>
    <dgm:pt modelId="{D2008A8E-CA5F-47CF-9FB6-4E4C38CAD6AF}" type="pres">
      <dgm:prSet presAssocID="{F0160DF6-D743-4AA6-8B0A-0EC382B7F9AF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8256AC56-D352-40F4-95D9-4A9B7A1DA2B3}" type="pres">
      <dgm:prSet presAssocID="{F0160DF6-D743-4AA6-8B0A-0EC382B7F9AF}" presName="Triangle" presStyleLbl="alignNode1" presStyleIdx="5" presStyleCnt="7"/>
      <dgm:spPr/>
    </dgm:pt>
    <dgm:pt modelId="{F29BE009-175C-428E-BD1E-3E71DCA45F23}" type="pres">
      <dgm:prSet presAssocID="{8FFD3A86-083A-41AC-B251-25C135B2840F}" presName="sibTrans" presStyleCnt="0"/>
      <dgm:spPr/>
    </dgm:pt>
    <dgm:pt modelId="{C66A30F0-EF11-49A9-A6BF-E90ABFB691B0}" type="pres">
      <dgm:prSet presAssocID="{8FFD3A86-083A-41AC-B251-25C135B2840F}" presName="space" presStyleCnt="0"/>
      <dgm:spPr/>
    </dgm:pt>
    <dgm:pt modelId="{46654DA7-C739-47F4-9648-5F33A2637FF2}" type="pres">
      <dgm:prSet presAssocID="{CAC9D29E-EEE5-401E-9990-2AE75BB43DEC}" presName="composite" presStyleCnt="0"/>
      <dgm:spPr/>
    </dgm:pt>
    <dgm:pt modelId="{58F3A282-57C2-43B8-9FB5-44CDD126626D}" type="pres">
      <dgm:prSet presAssocID="{CAC9D29E-EEE5-401E-9990-2AE75BB43DEC}" presName="LShape" presStyleLbl="alignNode1" presStyleIdx="6" presStyleCnt="7"/>
      <dgm:spPr/>
    </dgm:pt>
    <dgm:pt modelId="{C2DC42EC-594E-4377-9561-E33ABDEC0627}" type="pres">
      <dgm:prSet presAssocID="{CAC9D29E-EEE5-401E-9990-2AE75BB43DEC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9C4D70E-CCA7-4A76-A24C-870225BE328B}" type="presOf" srcId="{2B969F4E-14EB-4A82-818E-FD0F9198F161}" destId="{DEEF11D2-08FF-4957-B6A6-3D03A2B3E612}" srcOrd="0" destOrd="0" presId="urn:microsoft.com/office/officeart/2009/3/layout/StepUpProcess"/>
    <dgm:cxn modelId="{A157332E-BF29-4163-9C61-5163FCCAD9CC}" type="presOf" srcId="{260CAC74-2B48-4BBD-A960-E84294306000}" destId="{AC662E5B-81B5-40FF-93AE-91A0523CCA14}" srcOrd="0" destOrd="0" presId="urn:microsoft.com/office/officeart/2009/3/layout/StepUpProcess"/>
    <dgm:cxn modelId="{76638C34-0C87-4B6E-9A6F-188DDAF8B385}" srcId="{1E039CD0-CEC5-4B81-979C-57CF24B09D09}" destId="{260CAC74-2B48-4BBD-A960-E84294306000}" srcOrd="1" destOrd="0" parTransId="{B58C018B-E5E4-4C7F-AEA5-4B245E579705}" sibTransId="{3C5E8666-3FC7-477E-B40D-C1EBD375CD93}"/>
    <dgm:cxn modelId="{832A1F66-3D6F-40BB-9C72-ECA3D7BD42BF}" type="presOf" srcId="{CAC9D29E-EEE5-401E-9990-2AE75BB43DEC}" destId="{C2DC42EC-594E-4377-9561-E33ABDEC0627}" srcOrd="0" destOrd="0" presId="urn:microsoft.com/office/officeart/2009/3/layout/StepUpProcess"/>
    <dgm:cxn modelId="{466BFD7D-CDF7-4038-A85A-A4E575F58411}" srcId="{1E039CD0-CEC5-4B81-979C-57CF24B09D09}" destId="{2B969F4E-14EB-4A82-818E-FD0F9198F161}" srcOrd="0" destOrd="0" parTransId="{282621B6-F9A0-43B8-917A-E7DBE21FB5B5}" sibTransId="{13CD8B20-7D4F-4842-A03D-DE57F5135AD9}"/>
    <dgm:cxn modelId="{247F6F81-7010-48B8-9A3B-ABA32B874A9C}" srcId="{1E039CD0-CEC5-4B81-979C-57CF24B09D09}" destId="{F0160DF6-D743-4AA6-8B0A-0EC382B7F9AF}" srcOrd="2" destOrd="0" parTransId="{B6689206-0B35-4D05-8865-BE02735B2B21}" sibTransId="{8FFD3A86-083A-41AC-B251-25C135B2840F}"/>
    <dgm:cxn modelId="{BE4C4D93-0B58-4491-86FB-5E8E1BFCBCEE}" srcId="{1E039CD0-CEC5-4B81-979C-57CF24B09D09}" destId="{CAC9D29E-EEE5-401E-9990-2AE75BB43DEC}" srcOrd="3" destOrd="0" parTransId="{3FFB692F-A29B-412B-BD74-3DD8EDEFB38B}" sibTransId="{0587E2C8-C047-4C94-884E-6925BD82E8D3}"/>
    <dgm:cxn modelId="{589EC4A9-0718-4EBF-BA11-2F7C622597E4}" type="presOf" srcId="{1E039CD0-CEC5-4B81-979C-57CF24B09D09}" destId="{E5F9D041-30D2-4F59-B849-74EB749727ED}" srcOrd="0" destOrd="0" presId="urn:microsoft.com/office/officeart/2009/3/layout/StepUpProcess"/>
    <dgm:cxn modelId="{CD9C7DF2-0467-40EF-AA04-4831B5336D08}" type="presOf" srcId="{F0160DF6-D743-4AA6-8B0A-0EC382B7F9AF}" destId="{D2008A8E-CA5F-47CF-9FB6-4E4C38CAD6AF}" srcOrd="0" destOrd="0" presId="urn:microsoft.com/office/officeart/2009/3/layout/StepUpProcess"/>
    <dgm:cxn modelId="{AFC00DF0-0809-4FE1-94CE-976349151B48}" type="presParOf" srcId="{E5F9D041-30D2-4F59-B849-74EB749727ED}" destId="{BBAE24C7-7F94-4388-B04C-C6BC4ECEBF7E}" srcOrd="0" destOrd="0" presId="urn:microsoft.com/office/officeart/2009/3/layout/StepUpProcess"/>
    <dgm:cxn modelId="{E3A4BC16-6C81-48F0-8AF3-5F93D3E7D90B}" type="presParOf" srcId="{BBAE24C7-7F94-4388-B04C-C6BC4ECEBF7E}" destId="{194949BE-96B2-44AA-9414-624DE289F53C}" srcOrd="0" destOrd="0" presId="urn:microsoft.com/office/officeart/2009/3/layout/StepUpProcess"/>
    <dgm:cxn modelId="{175815AE-AFFB-4A57-83CF-8D4C7A477334}" type="presParOf" srcId="{BBAE24C7-7F94-4388-B04C-C6BC4ECEBF7E}" destId="{DEEF11D2-08FF-4957-B6A6-3D03A2B3E612}" srcOrd="1" destOrd="0" presId="urn:microsoft.com/office/officeart/2009/3/layout/StepUpProcess"/>
    <dgm:cxn modelId="{E5153C06-3551-41BF-A6A5-B25F9E1DAD31}" type="presParOf" srcId="{BBAE24C7-7F94-4388-B04C-C6BC4ECEBF7E}" destId="{F173300E-CFAF-451E-8DDB-B9A47C8ED907}" srcOrd="2" destOrd="0" presId="urn:microsoft.com/office/officeart/2009/3/layout/StepUpProcess"/>
    <dgm:cxn modelId="{064BFF26-24FB-49EC-A960-21B3C568B92C}" type="presParOf" srcId="{E5F9D041-30D2-4F59-B849-74EB749727ED}" destId="{C2C28B9A-C56A-4A53-B879-2C8A2EF7C075}" srcOrd="1" destOrd="0" presId="urn:microsoft.com/office/officeart/2009/3/layout/StepUpProcess"/>
    <dgm:cxn modelId="{A0701E3D-F482-44DD-A74C-E09750A98456}" type="presParOf" srcId="{C2C28B9A-C56A-4A53-B879-2C8A2EF7C075}" destId="{16B30CEC-F574-4A25-B2D5-EAD45E9A4B4D}" srcOrd="0" destOrd="0" presId="urn:microsoft.com/office/officeart/2009/3/layout/StepUpProcess"/>
    <dgm:cxn modelId="{AC429D65-16D9-4B75-BC59-638337654B03}" type="presParOf" srcId="{E5F9D041-30D2-4F59-B849-74EB749727ED}" destId="{14753669-DF99-4DB8-9026-ABF6E4A04949}" srcOrd="2" destOrd="0" presId="urn:microsoft.com/office/officeart/2009/3/layout/StepUpProcess"/>
    <dgm:cxn modelId="{54693D72-8CC1-4E73-9DAC-CDEF729D6EEC}" type="presParOf" srcId="{14753669-DF99-4DB8-9026-ABF6E4A04949}" destId="{5DDDF65F-C5F2-48D5-BBD9-9731EA79663C}" srcOrd="0" destOrd="0" presId="urn:microsoft.com/office/officeart/2009/3/layout/StepUpProcess"/>
    <dgm:cxn modelId="{2A718916-A55E-4EF6-BDC0-BDB74ED7102B}" type="presParOf" srcId="{14753669-DF99-4DB8-9026-ABF6E4A04949}" destId="{AC662E5B-81B5-40FF-93AE-91A0523CCA14}" srcOrd="1" destOrd="0" presId="urn:microsoft.com/office/officeart/2009/3/layout/StepUpProcess"/>
    <dgm:cxn modelId="{E82A39ED-9CF8-486E-A7A8-915881312C76}" type="presParOf" srcId="{14753669-DF99-4DB8-9026-ABF6E4A04949}" destId="{6717E23A-EC75-4A2A-8F80-48069FDAD9AC}" srcOrd="2" destOrd="0" presId="urn:microsoft.com/office/officeart/2009/3/layout/StepUpProcess"/>
    <dgm:cxn modelId="{D9E0B357-2C16-4DD4-A4F4-ED8BE161EA82}" type="presParOf" srcId="{E5F9D041-30D2-4F59-B849-74EB749727ED}" destId="{0D336F40-D449-4255-87F5-90A669E45F24}" srcOrd="3" destOrd="0" presId="urn:microsoft.com/office/officeart/2009/3/layout/StepUpProcess"/>
    <dgm:cxn modelId="{9E0552A7-E7A2-44AE-A832-FFACF0F43000}" type="presParOf" srcId="{0D336F40-D449-4255-87F5-90A669E45F24}" destId="{BE232E0B-28D0-444A-BFD0-D921594E1783}" srcOrd="0" destOrd="0" presId="urn:microsoft.com/office/officeart/2009/3/layout/StepUpProcess"/>
    <dgm:cxn modelId="{7F8FEC62-B6D4-4FD0-80EA-331DDEDC4011}" type="presParOf" srcId="{E5F9D041-30D2-4F59-B849-74EB749727ED}" destId="{136BEB91-5795-4AC2-829A-87B91ACFB173}" srcOrd="4" destOrd="0" presId="urn:microsoft.com/office/officeart/2009/3/layout/StepUpProcess"/>
    <dgm:cxn modelId="{F3758FDF-FCAF-41BD-8B67-3B9C94F6E62F}" type="presParOf" srcId="{136BEB91-5795-4AC2-829A-87B91ACFB173}" destId="{CF3A67CE-5794-47D8-9F9E-BC1E7E380C7C}" srcOrd="0" destOrd="0" presId="urn:microsoft.com/office/officeart/2009/3/layout/StepUpProcess"/>
    <dgm:cxn modelId="{757AF336-8855-4E85-990A-0997275F68A5}" type="presParOf" srcId="{136BEB91-5795-4AC2-829A-87B91ACFB173}" destId="{D2008A8E-CA5F-47CF-9FB6-4E4C38CAD6AF}" srcOrd="1" destOrd="0" presId="urn:microsoft.com/office/officeart/2009/3/layout/StepUpProcess"/>
    <dgm:cxn modelId="{3856633A-E1AA-4B8F-A262-FCAF81E37B30}" type="presParOf" srcId="{136BEB91-5795-4AC2-829A-87B91ACFB173}" destId="{8256AC56-D352-40F4-95D9-4A9B7A1DA2B3}" srcOrd="2" destOrd="0" presId="urn:microsoft.com/office/officeart/2009/3/layout/StepUpProcess"/>
    <dgm:cxn modelId="{7E2E073D-1C48-4456-A429-CD1CAF0E331A}" type="presParOf" srcId="{E5F9D041-30D2-4F59-B849-74EB749727ED}" destId="{F29BE009-175C-428E-BD1E-3E71DCA45F23}" srcOrd="5" destOrd="0" presId="urn:microsoft.com/office/officeart/2009/3/layout/StepUpProcess"/>
    <dgm:cxn modelId="{553F81F0-B06C-4DB0-9D55-E4A6E6106D2F}" type="presParOf" srcId="{F29BE009-175C-428E-BD1E-3E71DCA45F23}" destId="{C66A30F0-EF11-49A9-A6BF-E90ABFB691B0}" srcOrd="0" destOrd="0" presId="urn:microsoft.com/office/officeart/2009/3/layout/StepUpProcess"/>
    <dgm:cxn modelId="{CAC30D3C-DBF4-445F-B5AA-7BE86F3B8645}" type="presParOf" srcId="{E5F9D041-30D2-4F59-B849-74EB749727ED}" destId="{46654DA7-C739-47F4-9648-5F33A2637FF2}" srcOrd="6" destOrd="0" presId="urn:microsoft.com/office/officeart/2009/3/layout/StepUpProcess"/>
    <dgm:cxn modelId="{2BA85321-1647-433D-8AF4-60DDC6008973}" type="presParOf" srcId="{46654DA7-C739-47F4-9648-5F33A2637FF2}" destId="{58F3A282-57C2-43B8-9FB5-44CDD126626D}" srcOrd="0" destOrd="0" presId="urn:microsoft.com/office/officeart/2009/3/layout/StepUpProcess"/>
    <dgm:cxn modelId="{2A5A449B-C82D-4FAF-AAC3-5191DC7FDFC9}" type="presParOf" srcId="{46654DA7-C739-47F4-9648-5F33A2637FF2}" destId="{C2DC42EC-594E-4377-9561-E33ABDEC062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0651C4-F807-4AA6-AA66-8464C6E65883}" type="doc">
      <dgm:prSet loTypeId="urn:microsoft.com/office/officeart/2008/layout/IncreasingCircleProces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61F6AED-8E16-4438-AD37-A6AF67B2D76C}">
      <dgm:prSet phldrT="[Text]"/>
      <dgm:spPr/>
      <dgm:t>
        <a:bodyPr/>
        <a:lstStyle/>
        <a:p>
          <a:r>
            <a:rPr lang="de-DE" dirty="0"/>
            <a:t>UNIcert</a:t>
          </a:r>
          <a:r>
            <a:rPr lang="de-DE" baseline="30000" dirty="0"/>
            <a:t>®</a:t>
          </a:r>
          <a:r>
            <a:rPr lang="de-DE" dirty="0"/>
            <a:t> Basis</a:t>
          </a:r>
        </a:p>
      </dgm:t>
    </dgm:pt>
    <dgm:pt modelId="{6F25D16C-57C3-49E2-92E5-C82B41BE0322}" type="parTrans" cxnId="{13496829-2F2E-43C1-A1D4-A500232621D8}">
      <dgm:prSet/>
      <dgm:spPr/>
      <dgm:t>
        <a:bodyPr/>
        <a:lstStyle/>
        <a:p>
          <a:endParaRPr lang="de-DE"/>
        </a:p>
      </dgm:t>
    </dgm:pt>
    <dgm:pt modelId="{6D1E0B81-EB27-4B8E-A68F-08229EF89D6C}" type="sibTrans" cxnId="{13496829-2F2E-43C1-A1D4-A500232621D8}">
      <dgm:prSet/>
      <dgm:spPr/>
      <dgm:t>
        <a:bodyPr/>
        <a:lstStyle/>
        <a:p>
          <a:endParaRPr lang="de-DE"/>
        </a:p>
      </dgm:t>
    </dgm:pt>
    <dgm:pt modelId="{31ABC08F-084C-4EC7-8206-94377457AA82}">
      <dgm:prSet phldrT="[Text]"/>
      <dgm:spPr/>
      <dgm:t>
        <a:bodyPr/>
        <a:lstStyle/>
        <a:p>
          <a:r>
            <a:rPr lang="de-DE" dirty="0"/>
            <a:t>UNIcert</a:t>
          </a:r>
          <a:r>
            <a:rPr lang="de-DE" baseline="30000" dirty="0"/>
            <a:t>®</a:t>
          </a:r>
          <a:r>
            <a:rPr lang="de-DE" dirty="0"/>
            <a:t> II</a:t>
          </a:r>
        </a:p>
      </dgm:t>
    </dgm:pt>
    <dgm:pt modelId="{74CFE937-7BA0-479D-AA0A-3909CD6B3502}" type="parTrans" cxnId="{2C56F10E-26D5-470A-B18D-AF22900F0A35}">
      <dgm:prSet/>
      <dgm:spPr/>
      <dgm:t>
        <a:bodyPr/>
        <a:lstStyle/>
        <a:p>
          <a:endParaRPr lang="de-DE"/>
        </a:p>
      </dgm:t>
    </dgm:pt>
    <dgm:pt modelId="{9DB295D3-6442-45FB-BEA5-7284ED5157C5}" type="sibTrans" cxnId="{2C56F10E-26D5-470A-B18D-AF22900F0A35}">
      <dgm:prSet/>
      <dgm:spPr/>
      <dgm:t>
        <a:bodyPr/>
        <a:lstStyle/>
        <a:p>
          <a:endParaRPr lang="de-DE"/>
        </a:p>
      </dgm:t>
    </dgm:pt>
    <dgm:pt modelId="{7A3D7C2C-722C-484B-B698-798D0BF97C25}">
      <dgm:prSet phldrT="[Text]"/>
      <dgm:spPr/>
      <dgm:t>
        <a:bodyPr/>
        <a:lstStyle/>
        <a:p>
          <a:r>
            <a:rPr lang="de-DE" dirty="0"/>
            <a:t>UNIcert</a:t>
          </a:r>
          <a:r>
            <a:rPr lang="de-DE" baseline="30000" dirty="0"/>
            <a:t>®</a:t>
          </a:r>
          <a:r>
            <a:rPr lang="de-DE" dirty="0"/>
            <a:t> III</a:t>
          </a:r>
          <a:endParaRPr lang="de-DE" b="0" dirty="0">
            <a:effectLst/>
          </a:endParaRPr>
        </a:p>
      </dgm:t>
    </dgm:pt>
    <dgm:pt modelId="{BB9F759F-3E77-4E65-9138-0F3748E43C9E}" type="parTrans" cxnId="{5447D8CE-E85C-403E-9C45-7241234220C3}">
      <dgm:prSet/>
      <dgm:spPr/>
      <dgm:t>
        <a:bodyPr/>
        <a:lstStyle/>
        <a:p>
          <a:endParaRPr lang="de-DE"/>
        </a:p>
      </dgm:t>
    </dgm:pt>
    <dgm:pt modelId="{9909AE63-7C6A-4EDB-86C2-3E9DCA804F84}" type="sibTrans" cxnId="{5447D8CE-E85C-403E-9C45-7241234220C3}">
      <dgm:prSet/>
      <dgm:spPr/>
      <dgm:t>
        <a:bodyPr/>
        <a:lstStyle/>
        <a:p>
          <a:endParaRPr lang="de-DE"/>
        </a:p>
      </dgm:t>
    </dgm:pt>
    <dgm:pt modelId="{311F0B71-281B-4840-8B1D-29ABBFF77D08}">
      <dgm:prSet phldrT="[Text]"/>
      <dgm:spPr/>
      <dgm:t>
        <a:bodyPr/>
        <a:lstStyle/>
        <a:p>
          <a:r>
            <a:rPr lang="de-DE" dirty="0"/>
            <a:t>UNIcert</a:t>
          </a:r>
          <a:r>
            <a:rPr lang="de-DE" baseline="30000" dirty="0"/>
            <a:t>®</a:t>
          </a:r>
          <a:r>
            <a:rPr lang="de-DE" dirty="0"/>
            <a:t> I</a:t>
          </a:r>
        </a:p>
      </dgm:t>
    </dgm:pt>
    <dgm:pt modelId="{05CFE7DC-61DA-4247-B8A8-B7BCBFDDC64E}" type="parTrans" cxnId="{26FC2F23-1298-4EF1-BA16-2567F7724287}">
      <dgm:prSet/>
      <dgm:spPr/>
      <dgm:t>
        <a:bodyPr/>
        <a:lstStyle/>
        <a:p>
          <a:endParaRPr lang="de-DE"/>
        </a:p>
      </dgm:t>
    </dgm:pt>
    <dgm:pt modelId="{668FE84B-223D-4271-BA71-267E852F50DE}" type="sibTrans" cxnId="{26FC2F23-1298-4EF1-BA16-2567F7724287}">
      <dgm:prSet/>
      <dgm:spPr/>
      <dgm:t>
        <a:bodyPr/>
        <a:lstStyle/>
        <a:p>
          <a:endParaRPr lang="de-DE"/>
        </a:p>
      </dgm:t>
    </dgm:pt>
    <dgm:pt modelId="{0E126512-F0F3-49C6-BCCA-58FF56DCEFDD}">
      <dgm:prSet phldrT="[Text]"/>
      <dgm:spPr/>
      <dgm:t>
        <a:bodyPr/>
        <a:lstStyle/>
        <a:p>
          <a:r>
            <a:rPr lang="de-DE" dirty="0"/>
            <a:t>A2</a:t>
          </a:r>
        </a:p>
      </dgm:t>
    </dgm:pt>
    <dgm:pt modelId="{7C33B45D-B24C-456C-87D7-80BCAC72C813}" type="parTrans" cxnId="{D86E9685-B23F-42C5-94BA-BBC69D8EE922}">
      <dgm:prSet/>
      <dgm:spPr/>
      <dgm:t>
        <a:bodyPr/>
        <a:lstStyle/>
        <a:p>
          <a:endParaRPr lang="de-DE"/>
        </a:p>
      </dgm:t>
    </dgm:pt>
    <dgm:pt modelId="{BC9A241B-264B-4964-AFF4-F51B4C42247D}" type="sibTrans" cxnId="{D86E9685-B23F-42C5-94BA-BBC69D8EE922}">
      <dgm:prSet/>
      <dgm:spPr/>
      <dgm:t>
        <a:bodyPr/>
        <a:lstStyle/>
        <a:p>
          <a:endParaRPr lang="de-DE"/>
        </a:p>
      </dgm:t>
    </dgm:pt>
    <dgm:pt modelId="{90BE6744-9016-48CC-8866-E927044FC2F8}">
      <dgm:prSet phldrT="[Text]"/>
      <dgm:spPr/>
      <dgm:t>
        <a:bodyPr/>
        <a:lstStyle/>
        <a:p>
          <a:r>
            <a:rPr lang="de-DE" dirty="0"/>
            <a:t>B1</a:t>
          </a:r>
        </a:p>
      </dgm:t>
    </dgm:pt>
    <dgm:pt modelId="{1116936C-339A-43BC-83E7-8A9B597B89A0}" type="parTrans" cxnId="{F8CF9D5F-D650-4666-BFCE-49DD43925FA6}">
      <dgm:prSet/>
      <dgm:spPr/>
      <dgm:t>
        <a:bodyPr/>
        <a:lstStyle/>
        <a:p>
          <a:endParaRPr lang="de-DE"/>
        </a:p>
      </dgm:t>
    </dgm:pt>
    <dgm:pt modelId="{8F4A72C4-86B3-4504-B3F8-779C2276BFCD}" type="sibTrans" cxnId="{F8CF9D5F-D650-4666-BFCE-49DD43925FA6}">
      <dgm:prSet/>
      <dgm:spPr/>
      <dgm:t>
        <a:bodyPr/>
        <a:lstStyle/>
        <a:p>
          <a:endParaRPr lang="de-DE"/>
        </a:p>
      </dgm:t>
    </dgm:pt>
    <dgm:pt modelId="{CD570337-30B0-4E9F-B3C8-69E717364067}">
      <dgm:prSet phldrT="[Text]"/>
      <dgm:spPr/>
      <dgm:t>
        <a:bodyPr/>
        <a:lstStyle/>
        <a:p>
          <a:r>
            <a:rPr lang="de-DE" dirty="0"/>
            <a:t>B2</a:t>
          </a:r>
        </a:p>
      </dgm:t>
    </dgm:pt>
    <dgm:pt modelId="{E6DAC6D4-3461-4F85-893E-BA8EB8377179}" type="parTrans" cxnId="{77B63B8D-E13A-4271-BFF7-3FC539129D5D}">
      <dgm:prSet/>
      <dgm:spPr/>
      <dgm:t>
        <a:bodyPr/>
        <a:lstStyle/>
        <a:p>
          <a:endParaRPr lang="de-DE"/>
        </a:p>
      </dgm:t>
    </dgm:pt>
    <dgm:pt modelId="{834F5604-5116-45FD-8CAD-9E779B691EDE}" type="sibTrans" cxnId="{77B63B8D-E13A-4271-BFF7-3FC539129D5D}">
      <dgm:prSet/>
      <dgm:spPr/>
      <dgm:t>
        <a:bodyPr/>
        <a:lstStyle/>
        <a:p>
          <a:endParaRPr lang="de-DE"/>
        </a:p>
      </dgm:t>
    </dgm:pt>
    <dgm:pt modelId="{AC039064-223F-4913-B424-510789C07474}">
      <dgm:prSet phldrT="[Text]"/>
      <dgm:spPr/>
      <dgm:t>
        <a:bodyPr/>
        <a:lstStyle/>
        <a:p>
          <a:r>
            <a:rPr lang="de-DE" b="0" dirty="0">
              <a:effectLst/>
            </a:rPr>
            <a:t>C1</a:t>
          </a:r>
        </a:p>
      </dgm:t>
    </dgm:pt>
    <dgm:pt modelId="{3BEDE7BB-5034-4233-8461-5A1E7CAC36F4}" type="parTrans" cxnId="{3E210E8D-299B-488A-9339-FC67664395C3}">
      <dgm:prSet/>
      <dgm:spPr/>
      <dgm:t>
        <a:bodyPr/>
        <a:lstStyle/>
        <a:p>
          <a:endParaRPr lang="de-DE"/>
        </a:p>
      </dgm:t>
    </dgm:pt>
    <dgm:pt modelId="{A9AB810B-FB8D-4EC7-96D4-102F0B330D8A}" type="sibTrans" cxnId="{3E210E8D-299B-488A-9339-FC67664395C3}">
      <dgm:prSet/>
      <dgm:spPr/>
      <dgm:t>
        <a:bodyPr/>
        <a:lstStyle/>
        <a:p>
          <a:endParaRPr lang="de-DE"/>
        </a:p>
      </dgm:t>
    </dgm:pt>
    <dgm:pt modelId="{BB334D06-E7D0-434B-AD18-BB7E0BE7F58D}" type="pres">
      <dgm:prSet presAssocID="{380651C4-F807-4AA6-AA66-8464C6E65883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449EDE51-F7E4-4B74-B0EA-715D0F3ED89C}" type="pres">
      <dgm:prSet presAssocID="{D61F6AED-8E16-4438-AD37-A6AF67B2D76C}" presName="composite" presStyleCnt="0"/>
      <dgm:spPr/>
    </dgm:pt>
    <dgm:pt modelId="{D198496E-0420-44F9-8195-B595766F1403}" type="pres">
      <dgm:prSet presAssocID="{D61F6AED-8E16-4438-AD37-A6AF67B2D76C}" presName="BackAccent" presStyleLbl="bgShp" presStyleIdx="0" presStyleCnt="4" custLinFactX="100000" custLinFactNeighborX="191639"/>
      <dgm:spPr/>
    </dgm:pt>
    <dgm:pt modelId="{C62F95C6-9E6A-4C81-9A11-73F24846521A}" type="pres">
      <dgm:prSet presAssocID="{D61F6AED-8E16-4438-AD37-A6AF67B2D76C}" presName="Accent" presStyleLbl="alignNode1" presStyleIdx="0" presStyleCnt="4" custLinFactX="164561" custLinFactNeighborX="200000"/>
      <dgm:spPr/>
    </dgm:pt>
    <dgm:pt modelId="{814596D2-D674-482A-8780-2121A490A036}" type="pres">
      <dgm:prSet presAssocID="{D61F6AED-8E16-4438-AD37-A6AF67B2D76C}" presName="Child" presStyleLbl="revTx" presStyleIdx="0" presStyleCnt="8" custLinFactNeighborX="-37968">
        <dgm:presLayoutVars>
          <dgm:chMax val="0"/>
          <dgm:chPref val="0"/>
          <dgm:bulletEnabled val="1"/>
        </dgm:presLayoutVars>
      </dgm:prSet>
      <dgm:spPr/>
    </dgm:pt>
    <dgm:pt modelId="{A94ED2D8-B6E2-4DA3-BC85-CAF4A7A173E5}" type="pres">
      <dgm:prSet presAssocID="{D61F6AED-8E16-4438-AD37-A6AF67B2D76C}" presName="Parent" presStyleLbl="revTx" presStyleIdx="1" presStyleCnt="8" custLinFactNeighborX="-37968">
        <dgm:presLayoutVars>
          <dgm:chMax val="1"/>
          <dgm:chPref val="1"/>
          <dgm:bulletEnabled val="1"/>
        </dgm:presLayoutVars>
      </dgm:prSet>
      <dgm:spPr/>
    </dgm:pt>
    <dgm:pt modelId="{41BFFB20-D061-4B96-B3CA-BC7794EF0C76}" type="pres">
      <dgm:prSet presAssocID="{6D1E0B81-EB27-4B8E-A68F-08229EF89D6C}" presName="sibTrans" presStyleCnt="0"/>
      <dgm:spPr/>
    </dgm:pt>
    <dgm:pt modelId="{B0A0882E-9A7A-4547-B26B-31115C206973}" type="pres">
      <dgm:prSet presAssocID="{311F0B71-281B-4840-8B1D-29ABBFF77D08}" presName="composite" presStyleCnt="0"/>
      <dgm:spPr/>
    </dgm:pt>
    <dgm:pt modelId="{1FACC207-1D4E-4438-B61A-697917ED530E}" type="pres">
      <dgm:prSet presAssocID="{311F0B71-281B-4840-8B1D-29ABBFF77D08}" presName="BackAccent" presStyleLbl="bgShp" presStyleIdx="1" presStyleCnt="4" custLinFactX="100000" custLinFactNeighborX="146961"/>
      <dgm:spPr/>
    </dgm:pt>
    <dgm:pt modelId="{4F07294D-8496-4588-AA2F-6ED8D2A4AD5F}" type="pres">
      <dgm:prSet presAssocID="{311F0B71-281B-4840-8B1D-29ABBFF77D08}" presName="Accent" presStyleLbl="alignNode1" presStyleIdx="1" presStyleCnt="4" custLinFactX="108698" custLinFactNeighborX="200000"/>
      <dgm:spPr/>
    </dgm:pt>
    <dgm:pt modelId="{18843C33-66AD-475C-A68D-E728411A3719}" type="pres">
      <dgm:prSet presAssocID="{311F0B71-281B-4840-8B1D-29ABBFF77D08}" presName="Child" presStyleLbl="revTx" presStyleIdx="2" presStyleCnt="8" custLinFactNeighborX="-28480">
        <dgm:presLayoutVars>
          <dgm:chMax val="0"/>
          <dgm:chPref val="0"/>
          <dgm:bulletEnabled val="1"/>
        </dgm:presLayoutVars>
      </dgm:prSet>
      <dgm:spPr/>
    </dgm:pt>
    <dgm:pt modelId="{9482A521-1A42-40DC-AE31-357390B3B712}" type="pres">
      <dgm:prSet presAssocID="{311F0B71-281B-4840-8B1D-29ABBFF77D08}" presName="Parent" presStyleLbl="revTx" presStyleIdx="3" presStyleCnt="8" custLinFactNeighborX="-28480">
        <dgm:presLayoutVars>
          <dgm:chMax val="1"/>
          <dgm:chPref val="1"/>
          <dgm:bulletEnabled val="1"/>
        </dgm:presLayoutVars>
      </dgm:prSet>
      <dgm:spPr/>
    </dgm:pt>
    <dgm:pt modelId="{386A3CDA-9499-4873-AAAA-7B20D46AFD98}" type="pres">
      <dgm:prSet presAssocID="{668FE84B-223D-4271-BA71-267E852F50DE}" presName="sibTrans" presStyleCnt="0"/>
      <dgm:spPr/>
    </dgm:pt>
    <dgm:pt modelId="{01769A0B-60D1-4665-B918-6B9852779261}" type="pres">
      <dgm:prSet presAssocID="{31ABC08F-084C-4EC7-8206-94377457AA82}" presName="composite" presStyleCnt="0"/>
      <dgm:spPr/>
    </dgm:pt>
    <dgm:pt modelId="{C7BEAF7F-B62C-4DD9-A49A-F4EBA941AE59}" type="pres">
      <dgm:prSet presAssocID="{31ABC08F-084C-4EC7-8206-94377457AA82}" presName="BackAccent" presStyleLbl="bgShp" presStyleIdx="2" presStyleCnt="4" custLinFactX="100000" custLinFactNeighborX="116833"/>
      <dgm:spPr/>
    </dgm:pt>
    <dgm:pt modelId="{44F21DE9-2D79-46F5-B890-04B177A0BEAD}" type="pres">
      <dgm:prSet presAssocID="{31ABC08F-084C-4EC7-8206-94377457AA82}" presName="Accent" presStyleLbl="alignNode1" presStyleIdx="2" presStyleCnt="4" custLinFactX="100000" custLinFactNeighborX="171038"/>
      <dgm:spPr/>
    </dgm:pt>
    <dgm:pt modelId="{635B3BD6-DF32-4698-878F-EAAD5FAFD039}" type="pres">
      <dgm:prSet presAssocID="{31ABC08F-084C-4EC7-8206-94377457AA82}" presName="Child" presStyleLbl="revTx" presStyleIdx="4" presStyleCnt="8" custLinFactNeighborX="-41942">
        <dgm:presLayoutVars>
          <dgm:chMax val="0"/>
          <dgm:chPref val="0"/>
          <dgm:bulletEnabled val="1"/>
        </dgm:presLayoutVars>
      </dgm:prSet>
      <dgm:spPr/>
    </dgm:pt>
    <dgm:pt modelId="{CACBB16B-B5B1-473D-9003-46D777FE08C0}" type="pres">
      <dgm:prSet presAssocID="{31ABC08F-084C-4EC7-8206-94377457AA82}" presName="Parent" presStyleLbl="revTx" presStyleIdx="5" presStyleCnt="8" custLinFactNeighborX="-41942">
        <dgm:presLayoutVars>
          <dgm:chMax val="1"/>
          <dgm:chPref val="1"/>
          <dgm:bulletEnabled val="1"/>
        </dgm:presLayoutVars>
      </dgm:prSet>
      <dgm:spPr/>
    </dgm:pt>
    <dgm:pt modelId="{106AA2B3-5869-4389-800C-DB3024DE6EEC}" type="pres">
      <dgm:prSet presAssocID="{9DB295D3-6442-45FB-BEA5-7284ED5157C5}" presName="sibTrans" presStyleCnt="0"/>
      <dgm:spPr/>
    </dgm:pt>
    <dgm:pt modelId="{E336B67E-AE05-48CA-94F6-B70790617ABC}" type="pres">
      <dgm:prSet presAssocID="{7A3D7C2C-722C-484B-B698-798D0BF97C25}" presName="composite" presStyleCnt="0"/>
      <dgm:spPr/>
    </dgm:pt>
    <dgm:pt modelId="{8CF8F2F4-A33D-446C-A269-3F3C886EAB2E}" type="pres">
      <dgm:prSet presAssocID="{7A3D7C2C-722C-484B-B698-798D0BF97C25}" presName="BackAccent" presStyleLbl="bgShp" presStyleIdx="3" presStyleCnt="4" custLinFactX="86704" custLinFactNeighborX="100000"/>
      <dgm:spPr/>
    </dgm:pt>
    <dgm:pt modelId="{6F58A7EA-FA69-41E8-AEE9-EE05E907A295}" type="pres">
      <dgm:prSet presAssocID="{7A3D7C2C-722C-484B-B698-798D0BF97C25}" presName="Accent" presStyleLbl="alignNode1" presStyleIdx="3" presStyleCnt="4" custLinFactX="100000" custLinFactNeighborX="133382"/>
      <dgm:spPr/>
    </dgm:pt>
    <dgm:pt modelId="{9422F6EF-411C-4A78-B00D-4170EE597E77}" type="pres">
      <dgm:prSet presAssocID="{7A3D7C2C-722C-484B-B698-798D0BF97C25}" presName="Child" presStyleLbl="revTx" presStyleIdx="6" presStyleCnt="8" custLinFactNeighborX="-52126">
        <dgm:presLayoutVars>
          <dgm:chMax val="0"/>
          <dgm:chPref val="0"/>
          <dgm:bulletEnabled val="1"/>
        </dgm:presLayoutVars>
      </dgm:prSet>
      <dgm:spPr/>
    </dgm:pt>
    <dgm:pt modelId="{7448C220-9B29-41D2-BEFD-3709FBE0D81B}" type="pres">
      <dgm:prSet presAssocID="{7A3D7C2C-722C-484B-B698-798D0BF97C25}" presName="Parent" presStyleLbl="revTx" presStyleIdx="7" presStyleCnt="8" custLinFactNeighborX="-52126">
        <dgm:presLayoutVars>
          <dgm:chMax val="1"/>
          <dgm:chPref val="1"/>
          <dgm:bulletEnabled val="1"/>
        </dgm:presLayoutVars>
      </dgm:prSet>
      <dgm:spPr/>
    </dgm:pt>
  </dgm:ptLst>
  <dgm:cxnLst>
    <dgm:cxn modelId="{FE58FB01-960B-4461-84FB-E0B519A03961}" type="presOf" srcId="{311F0B71-281B-4840-8B1D-29ABBFF77D08}" destId="{9482A521-1A42-40DC-AE31-357390B3B712}" srcOrd="0" destOrd="0" presId="urn:microsoft.com/office/officeart/2008/layout/IncreasingCircleProcess"/>
    <dgm:cxn modelId="{2C56F10E-26D5-470A-B18D-AF22900F0A35}" srcId="{380651C4-F807-4AA6-AA66-8464C6E65883}" destId="{31ABC08F-084C-4EC7-8206-94377457AA82}" srcOrd="2" destOrd="0" parTransId="{74CFE937-7BA0-479D-AA0A-3909CD6B3502}" sibTransId="{9DB295D3-6442-45FB-BEA5-7284ED5157C5}"/>
    <dgm:cxn modelId="{26FC2F23-1298-4EF1-BA16-2567F7724287}" srcId="{380651C4-F807-4AA6-AA66-8464C6E65883}" destId="{311F0B71-281B-4840-8B1D-29ABBFF77D08}" srcOrd="1" destOrd="0" parTransId="{05CFE7DC-61DA-4247-B8A8-B7BCBFDDC64E}" sibTransId="{668FE84B-223D-4271-BA71-267E852F50DE}"/>
    <dgm:cxn modelId="{13496829-2F2E-43C1-A1D4-A500232621D8}" srcId="{380651C4-F807-4AA6-AA66-8464C6E65883}" destId="{D61F6AED-8E16-4438-AD37-A6AF67B2D76C}" srcOrd="0" destOrd="0" parTransId="{6F25D16C-57C3-49E2-92E5-C82B41BE0322}" sibTransId="{6D1E0B81-EB27-4B8E-A68F-08229EF89D6C}"/>
    <dgm:cxn modelId="{525C0437-E122-4AC0-A9DA-F398CBC5C420}" type="presOf" srcId="{0E126512-F0F3-49C6-BCCA-58FF56DCEFDD}" destId="{814596D2-D674-482A-8780-2121A490A036}" srcOrd="0" destOrd="0" presId="urn:microsoft.com/office/officeart/2008/layout/IncreasingCircleProcess"/>
    <dgm:cxn modelId="{F8CF9D5F-D650-4666-BFCE-49DD43925FA6}" srcId="{311F0B71-281B-4840-8B1D-29ABBFF77D08}" destId="{90BE6744-9016-48CC-8866-E927044FC2F8}" srcOrd="0" destOrd="0" parTransId="{1116936C-339A-43BC-83E7-8A9B597B89A0}" sibTransId="{8F4A72C4-86B3-4504-B3F8-779C2276BFCD}"/>
    <dgm:cxn modelId="{8823986A-5E2A-42FA-8DEA-C3E19544A4F9}" type="presOf" srcId="{31ABC08F-084C-4EC7-8206-94377457AA82}" destId="{CACBB16B-B5B1-473D-9003-46D777FE08C0}" srcOrd="0" destOrd="0" presId="urn:microsoft.com/office/officeart/2008/layout/IncreasingCircleProcess"/>
    <dgm:cxn modelId="{16041253-E021-4654-89C9-22D296C832B8}" type="presOf" srcId="{380651C4-F807-4AA6-AA66-8464C6E65883}" destId="{BB334D06-E7D0-434B-AD18-BB7E0BE7F58D}" srcOrd="0" destOrd="0" presId="urn:microsoft.com/office/officeart/2008/layout/IncreasingCircleProcess"/>
    <dgm:cxn modelId="{1DD58481-E05A-4CA7-8392-7466E1D21B80}" type="presOf" srcId="{AC039064-223F-4913-B424-510789C07474}" destId="{9422F6EF-411C-4A78-B00D-4170EE597E77}" srcOrd="0" destOrd="0" presId="urn:microsoft.com/office/officeart/2008/layout/IncreasingCircleProcess"/>
    <dgm:cxn modelId="{D86E9685-B23F-42C5-94BA-BBC69D8EE922}" srcId="{D61F6AED-8E16-4438-AD37-A6AF67B2D76C}" destId="{0E126512-F0F3-49C6-BCCA-58FF56DCEFDD}" srcOrd="0" destOrd="0" parTransId="{7C33B45D-B24C-456C-87D7-80BCAC72C813}" sibTransId="{BC9A241B-264B-4964-AFF4-F51B4C42247D}"/>
    <dgm:cxn modelId="{3E210E8D-299B-488A-9339-FC67664395C3}" srcId="{7A3D7C2C-722C-484B-B698-798D0BF97C25}" destId="{AC039064-223F-4913-B424-510789C07474}" srcOrd="0" destOrd="0" parTransId="{3BEDE7BB-5034-4233-8461-5A1E7CAC36F4}" sibTransId="{A9AB810B-FB8D-4EC7-96D4-102F0B330D8A}"/>
    <dgm:cxn modelId="{77B63B8D-E13A-4271-BFF7-3FC539129D5D}" srcId="{31ABC08F-084C-4EC7-8206-94377457AA82}" destId="{CD570337-30B0-4E9F-B3C8-69E717364067}" srcOrd="0" destOrd="0" parTransId="{E6DAC6D4-3461-4F85-893E-BA8EB8377179}" sibTransId="{834F5604-5116-45FD-8CAD-9E779B691EDE}"/>
    <dgm:cxn modelId="{366D88A7-D489-4493-87AE-9DF3574E61BC}" type="presOf" srcId="{CD570337-30B0-4E9F-B3C8-69E717364067}" destId="{635B3BD6-DF32-4698-878F-EAAD5FAFD039}" srcOrd="0" destOrd="0" presId="urn:microsoft.com/office/officeart/2008/layout/IncreasingCircleProcess"/>
    <dgm:cxn modelId="{CEBE2AAC-1079-434E-8FD2-BF99530CCF8C}" type="presOf" srcId="{D61F6AED-8E16-4438-AD37-A6AF67B2D76C}" destId="{A94ED2D8-B6E2-4DA3-BC85-CAF4A7A173E5}" srcOrd="0" destOrd="0" presId="urn:microsoft.com/office/officeart/2008/layout/IncreasingCircleProcess"/>
    <dgm:cxn modelId="{382F28C5-4789-4E9D-9CBC-2A40576EF481}" type="presOf" srcId="{90BE6744-9016-48CC-8866-E927044FC2F8}" destId="{18843C33-66AD-475C-A68D-E728411A3719}" srcOrd="0" destOrd="0" presId="urn:microsoft.com/office/officeart/2008/layout/IncreasingCircleProcess"/>
    <dgm:cxn modelId="{5447D8CE-E85C-403E-9C45-7241234220C3}" srcId="{380651C4-F807-4AA6-AA66-8464C6E65883}" destId="{7A3D7C2C-722C-484B-B698-798D0BF97C25}" srcOrd="3" destOrd="0" parTransId="{BB9F759F-3E77-4E65-9138-0F3748E43C9E}" sibTransId="{9909AE63-7C6A-4EDB-86C2-3E9DCA804F84}"/>
    <dgm:cxn modelId="{3FCD94DC-F3DF-459B-BC09-71B802171334}" type="presOf" srcId="{7A3D7C2C-722C-484B-B698-798D0BF97C25}" destId="{7448C220-9B29-41D2-BEFD-3709FBE0D81B}" srcOrd="0" destOrd="0" presId="urn:microsoft.com/office/officeart/2008/layout/IncreasingCircleProcess"/>
    <dgm:cxn modelId="{9C8C3A9E-057D-48E4-81EE-CDD991DE2711}" type="presParOf" srcId="{BB334D06-E7D0-434B-AD18-BB7E0BE7F58D}" destId="{449EDE51-F7E4-4B74-B0EA-715D0F3ED89C}" srcOrd="0" destOrd="0" presId="urn:microsoft.com/office/officeart/2008/layout/IncreasingCircleProcess"/>
    <dgm:cxn modelId="{3D11AEFE-1F3C-4E4A-8622-B05DD9C303AE}" type="presParOf" srcId="{449EDE51-F7E4-4B74-B0EA-715D0F3ED89C}" destId="{D198496E-0420-44F9-8195-B595766F1403}" srcOrd="0" destOrd="0" presId="urn:microsoft.com/office/officeart/2008/layout/IncreasingCircleProcess"/>
    <dgm:cxn modelId="{6B3CC03D-7650-4EF1-BC33-BC45D8722025}" type="presParOf" srcId="{449EDE51-F7E4-4B74-B0EA-715D0F3ED89C}" destId="{C62F95C6-9E6A-4C81-9A11-73F24846521A}" srcOrd="1" destOrd="0" presId="urn:microsoft.com/office/officeart/2008/layout/IncreasingCircleProcess"/>
    <dgm:cxn modelId="{A0267093-EDD1-4761-92DB-C9A3AD204EFC}" type="presParOf" srcId="{449EDE51-F7E4-4B74-B0EA-715D0F3ED89C}" destId="{814596D2-D674-482A-8780-2121A490A036}" srcOrd="2" destOrd="0" presId="urn:microsoft.com/office/officeart/2008/layout/IncreasingCircleProcess"/>
    <dgm:cxn modelId="{F638750A-3E06-45DF-9AF3-753BFDC74D1F}" type="presParOf" srcId="{449EDE51-F7E4-4B74-B0EA-715D0F3ED89C}" destId="{A94ED2D8-B6E2-4DA3-BC85-CAF4A7A173E5}" srcOrd="3" destOrd="0" presId="urn:microsoft.com/office/officeart/2008/layout/IncreasingCircleProcess"/>
    <dgm:cxn modelId="{A91C3EE6-B851-4AE2-A6EC-A219E0D5E211}" type="presParOf" srcId="{BB334D06-E7D0-434B-AD18-BB7E0BE7F58D}" destId="{41BFFB20-D061-4B96-B3CA-BC7794EF0C76}" srcOrd="1" destOrd="0" presId="urn:microsoft.com/office/officeart/2008/layout/IncreasingCircleProcess"/>
    <dgm:cxn modelId="{222B4D1B-24C3-4242-B08E-13E6B4547D4E}" type="presParOf" srcId="{BB334D06-E7D0-434B-AD18-BB7E0BE7F58D}" destId="{B0A0882E-9A7A-4547-B26B-31115C206973}" srcOrd="2" destOrd="0" presId="urn:microsoft.com/office/officeart/2008/layout/IncreasingCircleProcess"/>
    <dgm:cxn modelId="{EB10B42A-04DB-4D84-ADEC-748FB7D925DA}" type="presParOf" srcId="{B0A0882E-9A7A-4547-B26B-31115C206973}" destId="{1FACC207-1D4E-4438-B61A-697917ED530E}" srcOrd="0" destOrd="0" presId="urn:microsoft.com/office/officeart/2008/layout/IncreasingCircleProcess"/>
    <dgm:cxn modelId="{20B62A1F-89D5-4D81-9B91-F717E99A9755}" type="presParOf" srcId="{B0A0882E-9A7A-4547-B26B-31115C206973}" destId="{4F07294D-8496-4588-AA2F-6ED8D2A4AD5F}" srcOrd="1" destOrd="0" presId="urn:microsoft.com/office/officeart/2008/layout/IncreasingCircleProcess"/>
    <dgm:cxn modelId="{6107119D-C860-4DBB-8A55-C7281C1A65A4}" type="presParOf" srcId="{B0A0882E-9A7A-4547-B26B-31115C206973}" destId="{18843C33-66AD-475C-A68D-E728411A3719}" srcOrd="2" destOrd="0" presId="urn:microsoft.com/office/officeart/2008/layout/IncreasingCircleProcess"/>
    <dgm:cxn modelId="{7B2AF3FC-366F-4C6B-A4DB-960D94735ADA}" type="presParOf" srcId="{B0A0882E-9A7A-4547-B26B-31115C206973}" destId="{9482A521-1A42-40DC-AE31-357390B3B712}" srcOrd="3" destOrd="0" presId="urn:microsoft.com/office/officeart/2008/layout/IncreasingCircleProcess"/>
    <dgm:cxn modelId="{F6306D94-D7D4-4067-9DC1-13C838B6C495}" type="presParOf" srcId="{BB334D06-E7D0-434B-AD18-BB7E0BE7F58D}" destId="{386A3CDA-9499-4873-AAAA-7B20D46AFD98}" srcOrd="3" destOrd="0" presId="urn:microsoft.com/office/officeart/2008/layout/IncreasingCircleProcess"/>
    <dgm:cxn modelId="{28BF06E7-2946-44E4-B024-910ECF450146}" type="presParOf" srcId="{BB334D06-E7D0-434B-AD18-BB7E0BE7F58D}" destId="{01769A0B-60D1-4665-B918-6B9852779261}" srcOrd="4" destOrd="0" presId="urn:microsoft.com/office/officeart/2008/layout/IncreasingCircleProcess"/>
    <dgm:cxn modelId="{BF5B2457-1D65-4BF7-9242-028B4E07F6CB}" type="presParOf" srcId="{01769A0B-60D1-4665-B918-6B9852779261}" destId="{C7BEAF7F-B62C-4DD9-A49A-F4EBA941AE59}" srcOrd="0" destOrd="0" presId="urn:microsoft.com/office/officeart/2008/layout/IncreasingCircleProcess"/>
    <dgm:cxn modelId="{2DEBCEE1-9B7B-4720-A530-6608C95C2B66}" type="presParOf" srcId="{01769A0B-60D1-4665-B918-6B9852779261}" destId="{44F21DE9-2D79-46F5-B890-04B177A0BEAD}" srcOrd="1" destOrd="0" presId="urn:microsoft.com/office/officeart/2008/layout/IncreasingCircleProcess"/>
    <dgm:cxn modelId="{C6E0C9FA-D127-4B4C-9D73-A4FFCE4A1036}" type="presParOf" srcId="{01769A0B-60D1-4665-B918-6B9852779261}" destId="{635B3BD6-DF32-4698-878F-EAAD5FAFD039}" srcOrd="2" destOrd="0" presId="urn:microsoft.com/office/officeart/2008/layout/IncreasingCircleProcess"/>
    <dgm:cxn modelId="{39A2F4CC-8982-4DB2-AE33-B4388AED80B4}" type="presParOf" srcId="{01769A0B-60D1-4665-B918-6B9852779261}" destId="{CACBB16B-B5B1-473D-9003-46D777FE08C0}" srcOrd="3" destOrd="0" presId="urn:microsoft.com/office/officeart/2008/layout/IncreasingCircleProcess"/>
    <dgm:cxn modelId="{003C72CD-C3E7-46E8-B887-D4AAFF3AAF5A}" type="presParOf" srcId="{BB334D06-E7D0-434B-AD18-BB7E0BE7F58D}" destId="{106AA2B3-5869-4389-800C-DB3024DE6EEC}" srcOrd="5" destOrd="0" presId="urn:microsoft.com/office/officeart/2008/layout/IncreasingCircleProcess"/>
    <dgm:cxn modelId="{08C4BEBA-26BA-47F0-9874-57629DEC1E53}" type="presParOf" srcId="{BB334D06-E7D0-434B-AD18-BB7E0BE7F58D}" destId="{E336B67E-AE05-48CA-94F6-B70790617ABC}" srcOrd="6" destOrd="0" presId="urn:microsoft.com/office/officeart/2008/layout/IncreasingCircleProcess"/>
    <dgm:cxn modelId="{737CE68B-8B72-4648-8836-CAC79ACF98BE}" type="presParOf" srcId="{E336B67E-AE05-48CA-94F6-B70790617ABC}" destId="{8CF8F2F4-A33D-446C-A269-3F3C886EAB2E}" srcOrd="0" destOrd="0" presId="urn:microsoft.com/office/officeart/2008/layout/IncreasingCircleProcess"/>
    <dgm:cxn modelId="{4F941047-14C2-4805-9CF7-A537843357FE}" type="presParOf" srcId="{E336B67E-AE05-48CA-94F6-B70790617ABC}" destId="{6F58A7EA-FA69-41E8-AEE9-EE05E907A295}" srcOrd="1" destOrd="0" presId="urn:microsoft.com/office/officeart/2008/layout/IncreasingCircleProcess"/>
    <dgm:cxn modelId="{6FBF1641-040D-4E18-A4BE-1103B47C4DDE}" type="presParOf" srcId="{E336B67E-AE05-48CA-94F6-B70790617ABC}" destId="{9422F6EF-411C-4A78-B00D-4170EE597E77}" srcOrd="2" destOrd="0" presId="urn:microsoft.com/office/officeart/2008/layout/IncreasingCircleProcess"/>
    <dgm:cxn modelId="{AE6B510D-92B8-4ECB-AADF-2B9F313A7E07}" type="presParOf" srcId="{E336B67E-AE05-48CA-94F6-B70790617ABC}" destId="{7448C220-9B29-41D2-BEFD-3709FBE0D81B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4949BE-96B2-44AA-9414-624DE289F53C}">
      <dsp:nvSpPr>
        <dsp:cNvPr id="0" name=""/>
        <dsp:cNvSpPr/>
      </dsp:nvSpPr>
      <dsp:spPr>
        <a:xfrm rot="5400000">
          <a:off x="395984" y="1778847"/>
          <a:ext cx="1181659" cy="196625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EF11D2-08FF-4957-B6A6-3D03A2B3E612}">
      <dsp:nvSpPr>
        <dsp:cNvPr id="0" name=""/>
        <dsp:cNvSpPr/>
      </dsp:nvSpPr>
      <dsp:spPr>
        <a:xfrm>
          <a:off x="198735" y="2366333"/>
          <a:ext cx="1775145" cy="15560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 err="1"/>
            <a:t>UNIcert</a:t>
          </a:r>
          <a:r>
            <a:rPr lang="de-DE" sz="2400" kern="1200" baseline="30000" dirty="0"/>
            <a:t>® </a:t>
          </a:r>
          <a:r>
            <a:rPr lang="de-DE" sz="2400" kern="1200" baseline="0" dirty="0"/>
            <a:t>Basis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baseline="0" dirty="0">
              <a:solidFill>
                <a:schemeClr val="accent1"/>
              </a:solidFill>
            </a:rPr>
            <a:t>A2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baseline="0" dirty="0">
              <a:solidFill>
                <a:schemeClr val="accent1"/>
              </a:solidFill>
            </a:rPr>
            <a:t>Ausbaufähige Grundkenntnisse</a:t>
          </a:r>
        </a:p>
      </dsp:txBody>
      <dsp:txXfrm>
        <a:off x="198735" y="2366333"/>
        <a:ext cx="1775145" cy="1556019"/>
      </dsp:txXfrm>
    </dsp:sp>
    <dsp:sp modelId="{F173300E-CFAF-451E-8DDB-B9A47C8ED907}">
      <dsp:nvSpPr>
        <dsp:cNvPr id="0" name=""/>
        <dsp:cNvSpPr/>
      </dsp:nvSpPr>
      <dsp:spPr>
        <a:xfrm>
          <a:off x="1638948" y="1634089"/>
          <a:ext cx="334933" cy="33493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DDF65F-C5F2-48D5-BBD9-9731EA79663C}">
      <dsp:nvSpPr>
        <dsp:cNvPr id="0" name=""/>
        <dsp:cNvSpPr/>
      </dsp:nvSpPr>
      <dsp:spPr>
        <a:xfrm rot="5400000">
          <a:off x="2569109" y="1241105"/>
          <a:ext cx="1181659" cy="196625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662E5B-81B5-40FF-93AE-91A0523CCA14}">
      <dsp:nvSpPr>
        <dsp:cNvPr id="0" name=""/>
        <dsp:cNvSpPr/>
      </dsp:nvSpPr>
      <dsp:spPr>
        <a:xfrm>
          <a:off x="2371861" y="1828591"/>
          <a:ext cx="1775145" cy="15560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 err="1"/>
            <a:t>UNIcert</a:t>
          </a:r>
          <a:r>
            <a:rPr lang="de-DE" sz="2400" kern="1200" baseline="30000" dirty="0"/>
            <a:t>® </a:t>
          </a:r>
          <a:r>
            <a:rPr lang="de-DE" sz="2400" kern="1200" baseline="0" dirty="0"/>
            <a:t>I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baseline="0" dirty="0">
              <a:solidFill>
                <a:schemeClr val="accent1"/>
              </a:solidFill>
            </a:rPr>
            <a:t>B1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baseline="0" dirty="0">
              <a:solidFill>
                <a:schemeClr val="accent1"/>
              </a:solidFill>
            </a:rPr>
            <a:t>Selbständige Sprach-verwendung</a:t>
          </a:r>
        </a:p>
      </dsp:txBody>
      <dsp:txXfrm>
        <a:off x="2371861" y="1828591"/>
        <a:ext cx="1775145" cy="1556019"/>
      </dsp:txXfrm>
    </dsp:sp>
    <dsp:sp modelId="{6717E23A-EC75-4A2A-8F80-48069FDAD9AC}">
      <dsp:nvSpPr>
        <dsp:cNvPr id="0" name=""/>
        <dsp:cNvSpPr/>
      </dsp:nvSpPr>
      <dsp:spPr>
        <a:xfrm>
          <a:off x="3812073" y="1096347"/>
          <a:ext cx="334933" cy="33493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3A67CE-5794-47D8-9F9E-BC1E7E380C7C}">
      <dsp:nvSpPr>
        <dsp:cNvPr id="0" name=""/>
        <dsp:cNvSpPr/>
      </dsp:nvSpPr>
      <dsp:spPr>
        <a:xfrm rot="5400000">
          <a:off x="4742234" y="703363"/>
          <a:ext cx="1181659" cy="196625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008A8E-CA5F-47CF-9FB6-4E4C38CAD6AF}">
      <dsp:nvSpPr>
        <dsp:cNvPr id="0" name=""/>
        <dsp:cNvSpPr/>
      </dsp:nvSpPr>
      <dsp:spPr>
        <a:xfrm>
          <a:off x="4544986" y="1290849"/>
          <a:ext cx="1775145" cy="15560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 err="1"/>
            <a:t>UNIcert</a:t>
          </a:r>
          <a:r>
            <a:rPr lang="de-DE" sz="2400" kern="1200" baseline="30000" dirty="0"/>
            <a:t>® </a:t>
          </a:r>
          <a:r>
            <a:rPr lang="de-DE" sz="2400" kern="1200" baseline="0" dirty="0"/>
            <a:t>II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baseline="0" dirty="0">
              <a:solidFill>
                <a:schemeClr val="accent1"/>
              </a:solidFill>
            </a:rPr>
            <a:t>B2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baseline="0" dirty="0">
              <a:solidFill>
                <a:schemeClr val="accent1"/>
              </a:solidFill>
            </a:rPr>
            <a:t>Kommunikations-fähigkeit in studien- und berufsbezogenen Situationen</a:t>
          </a:r>
        </a:p>
      </dsp:txBody>
      <dsp:txXfrm>
        <a:off x="4544986" y="1290849"/>
        <a:ext cx="1775145" cy="1556019"/>
      </dsp:txXfrm>
    </dsp:sp>
    <dsp:sp modelId="{8256AC56-D352-40F4-95D9-4A9B7A1DA2B3}">
      <dsp:nvSpPr>
        <dsp:cNvPr id="0" name=""/>
        <dsp:cNvSpPr/>
      </dsp:nvSpPr>
      <dsp:spPr>
        <a:xfrm>
          <a:off x="5985199" y="558605"/>
          <a:ext cx="334933" cy="33493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F3A282-57C2-43B8-9FB5-44CDD126626D}">
      <dsp:nvSpPr>
        <dsp:cNvPr id="0" name=""/>
        <dsp:cNvSpPr/>
      </dsp:nvSpPr>
      <dsp:spPr>
        <a:xfrm rot="5400000">
          <a:off x="6915360" y="165621"/>
          <a:ext cx="1181659" cy="196625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DC42EC-594E-4377-9561-E33ABDEC0627}">
      <dsp:nvSpPr>
        <dsp:cNvPr id="0" name=""/>
        <dsp:cNvSpPr/>
      </dsp:nvSpPr>
      <dsp:spPr>
        <a:xfrm>
          <a:off x="6718111" y="753107"/>
          <a:ext cx="1775145" cy="15560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 err="1"/>
            <a:t>UNIcert</a:t>
          </a:r>
          <a:r>
            <a:rPr lang="de-DE" sz="2400" kern="1200" baseline="30000" dirty="0"/>
            <a:t>® </a:t>
          </a:r>
          <a:r>
            <a:rPr lang="de-DE" sz="2400" kern="1200" baseline="0" dirty="0"/>
            <a:t>III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baseline="0" dirty="0">
              <a:solidFill>
                <a:schemeClr val="accent1"/>
              </a:solidFill>
            </a:rPr>
            <a:t>C1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baseline="0" dirty="0">
              <a:solidFill>
                <a:schemeClr val="accent1"/>
              </a:solidFill>
            </a:rPr>
            <a:t>Internationale Studierfähigkeit</a:t>
          </a:r>
        </a:p>
      </dsp:txBody>
      <dsp:txXfrm>
        <a:off x="6718111" y="753107"/>
        <a:ext cx="1775145" cy="15560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98496E-0420-44F9-8195-B595766F1403}">
      <dsp:nvSpPr>
        <dsp:cNvPr id="0" name=""/>
        <dsp:cNvSpPr/>
      </dsp:nvSpPr>
      <dsp:spPr>
        <a:xfrm>
          <a:off x="1448959" y="0"/>
          <a:ext cx="494935" cy="49493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2F95C6-9E6A-4C81-9A11-73F24846521A}">
      <dsp:nvSpPr>
        <dsp:cNvPr id="0" name=""/>
        <dsp:cNvSpPr/>
      </dsp:nvSpPr>
      <dsp:spPr>
        <a:xfrm>
          <a:off x="1498501" y="49493"/>
          <a:ext cx="395948" cy="395948"/>
        </a:xfrm>
        <a:prstGeom prst="chord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596D2-D674-482A-8780-2121A490A036}">
      <dsp:nvSpPr>
        <dsp:cNvPr id="0" name=""/>
        <dsp:cNvSpPr/>
      </dsp:nvSpPr>
      <dsp:spPr>
        <a:xfrm>
          <a:off x="47661" y="494935"/>
          <a:ext cx="1464183" cy="2082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A2</a:t>
          </a:r>
        </a:p>
      </dsp:txBody>
      <dsp:txXfrm>
        <a:off x="47661" y="494935"/>
        <a:ext cx="1464183" cy="2082851"/>
      </dsp:txXfrm>
    </dsp:sp>
    <dsp:sp modelId="{A94ED2D8-B6E2-4DA3-BC85-CAF4A7A173E5}">
      <dsp:nvSpPr>
        <dsp:cNvPr id="0" name=""/>
        <dsp:cNvSpPr/>
      </dsp:nvSpPr>
      <dsp:spPr>
        <a:xfrm>
          <a:off x="47661" y="0"/>
          <a:ext cx="1464183" cy="494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UNIcert</a:t>
          </a:r>
          <a:r>
            <a:rPr lang="de-DE" sz="1600" kern="1200" baseline="30000" dirty="0"/>
            <a:t>®</a:t>
          </a:r>
          <a:r>
            <a:rPr lang="de-DE" sz="1600" kern="1200" dirty="0"/>
            <a:t> Basis</a:t>
          </a:r>
        </a:p>
      </dsp:txBody>
      <dsp:txXfrm>
        <a:off x="47661" y="0"/>
        <a:ext cx="1464183" cy="494935"/>
      </dsp:txXfrm>
    </dsp:sp>
    <dsp:sp modelId="{1FACC207-1D4E-4438-B61A-697917ED530E}">
      <dsp:nvSpPr>
        <dsp:cNvPr id="0" name=""/>
        <dsp:cNvSpPr/>
      </dsp:nvSpPr>
      <dsp:spPr>
        <a:xfrm>
          <a:off x="3393173" y="0"/>
          <a:ext cx="494935" cy="49493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07294D-8496-4588-AA2F-6ED8D2A4AD5F}">
      <dsp:nvSpPr>
        <dsp:cNvPr id="0" name=""/>
        <dsp:cNvSpPr/>
      </dsp:nvSpPr>
      <dsp:spPr>
        <a:xfrm>
          <a:off x="3442654" y="49493"/>
          <a:ext cx="395948" cy="395948"/>
        </a:xfrm>
        <a:prstGeom prst="chord">
          <a:avLst>
            <a:gd name="adj1" fmla="val 0"/>
            <a:gd name="adj2" fmla="val 10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843C33-66AD-475C-A68D-E728411A3719}">
      <dsp:nvSpPr>
        <dsp:cNvPr id="0" name=""/>
        <dsp:cNvSpPr/>
      </dsp:nvSpPr>
      <dsp:spPr>
        <a:xfrm>
          <a:off x="2351924" y="494935"/>
          <a:ext cx="1464183" cy="2082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B1</a:t>
          </a:r>
        </a:p>
      </dsp:txBody>
      <dsp:txXfrm>
        <a:off x="2351924" y="494935"/>
        <a:ext cx="1464183" cy="2082851"/>
      </dsp:txXfrm>
    </dsp:sp>
    <dsp:sp modelId="{9482A521-1A42-40DC-AE31-357390B3B712}">
      <dsp:nvSpPr>
        <dsp:cNvPr id="0" name=""/>
        <dsp:cNvSpPr/>
      </dsp:nvSpPr>
      <dsp:spPr>
        <a:xfrm>
          <a:off x="2351924" y="0"/>
          <a:ext cx="1464183" cy="494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UNIcert</a:t>
          </a:r>
          <a:r>
            <a:rPr lang="de-DE" sz="1600" kern="1200" baseline="30000" dirty="0"/>
            <a:t>®</a:t>
          </a:r>
          <a:r>
            <a:rPr lang="de-DE" sz="1600" kern="1200" dirty="0"/>
            <a:t> I</a:t>
          </a:r>
        </a:p>
      </dsp:txBody>
      <dsp:txXfrm>
        <a:off x="2351924" y="0"/>
        <a:ext cx="1464183" cy="494935"/>
      </dsp:txXfrm>
    </dsp:sp>
    <dsp:sp modelId="{C7BEAF7F-B62C-4DD9-A49A-F4EBA941AE59}">
      <dsp:nvSpPr>
        <dsp:cNvPr id="0" name=""/>
        <dsp:cNvSpPr/>
      </dsp:nvSpPr>
      <dsp:spPr>
        <a:xfrm>
          <a:off x="5409400" y="0"/>
          <a:ext cx="494935" cy="49493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F21DE9-2D79-46F5-B890-04B177A0BEAD}">
      <dsp:nvSpPr>
        <dsp:cNvPr id="0" name=""/>
        <dsp:cNvSpPr/>
      </dsp:nvSpPr>
      <dsp:spPr>
        <a:xfrm>
          <a:off x="5458881" y="49493"/>
          <a:ext cx="395948" cy="395948"/>
        </a:xfrm>
        <a:prstGeom prst="chord">
          <a:avLst>
            <a:gd name="adj1" fmla="val 19800000"/>
            <a:gd name="adj2" fmla="val 126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5B3BD6-DF32-4698-878F-EAAD5FAFD039}">
      <dsp:nvSpPr>
        <dsp:cNvPr id="0" name=""/>
        <dsp:cNvSpPr/>
      </dsp:nvSpPr>
      <dsp:spPr>
        <a:xfrm>
          <a:off x="4320157" y="494935"/>
          <a:ext cx="1464183" cy="2082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B2</a:t>
          </a:r>
        </a:p>
      </dsp:txBody>
      <dsp:txXfrm>
        <a:off x="4320157" y="494935"/>
        <a:ext cx="1464183" cy="2082851"/>
      </dsp:txXfrm>
    </dsp:sp>
    <dsp:sp modelId="{CACBB16B-B5B1-473D-9003-46D777FE08C0}">
      <dsp:nvSpPr>
        <dsp:cNvPr id="0" name=""/>
        <dsp:cNvSpPr/>
      </dsp:nvSpPr>
      <dsp:spPr>
        <a:xfrm>
          <a:off x="4320157" y="0"/>
          <a:ext cx="1464183" cy="494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UNIcert</a:t>
          </a:r>
          <a:r>
            <a:rPr lang="de-DE" sz="1600" kern="1200" baseline="30000" dirty="0"/>
            <a:t>®</a:t>
          </a:r>
          <a:r>
            <a:rPr lang="de-DE" sz="1600" kern="1200" dirty="0"/>
            <a:t> II</a:t>
          </a:r>
        </a:p>
      </dsp:txBody>
      <dsp:txXfrm>
        <a:off x="4320157" y="0"/>
        <a:ext cx="1464183" cy="494935"/>
      </dsp:txXfrm>
    </dsp:sp>
    <dsp:sp modelId="{8CF8F2F4-A33D-446C-A269-3F3C886EAB2E}">
      <dsp:nvSpPr>
        <dsp:cNvPr id="0" name=""/>
        <dsp:cNvSpPr/>
      </dsp:nvSpPr>
      <dsp:spPr>
        <a:xfrm>
          <a:off x="7425623" y="0"/>
          <a:ext cx="494935" cy="49493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58A7EA-FA69-41E8-AEE9-EE05E907A295}">
      <dsp:nvSpPr>
        <dsp:cNvPr id="0" name=""/>
        <dsp:cNvSpPr/>
      </dsp:nvSpPr>
      <dsp:spPr>
        <a:xfrm>
          <a:off x="7475124" y="49493"/>
          <a:ext cx="395948" cy="395948"/>
        </a:xfrm>
        <a:prstGeom prst="chord">
          <a:avLst>
            <a:gd name="adj1" fmla="val 162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22F6EF-411C-4A78-B00D-4170EE597E77}">
      <dsp:nvSpPr>
        <dsp:cNvPr id="0" name=""/>
        <dsp:cNvSpPr/>
      </dsp:nvSpPr>
      <dsp:spPr>
        <a:xfrm>
          <a:off x="6336385" y="494935"/>
          <a:ext cx="1464183" cy="2082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0" kern="1200" dirty="0">
              <a:effectLst/>
            </a:rPr>
            <a:t>C1</a:t>
          </a:r>
        </a:p>
      </dsp:txBody>
      <dsp:txXfrm>
        <a:off x="6336385" y="494935"/>
        <a:ext cx="1464183" cy="2082851"/>
      </dsp:txXfrm>
    </dsp:sp>
    <dsp:sp modelId="{7448C220-9B29-41D2-BEFD-3709FBE0D81B}">
      <dsp:nvSpPr>
        <dsp:cNvPr id="0" name=""/>
        <dsp:cNvSpPr/>
      </dsp:nvSpPr>
      <dsp:spPr>
        <a:xfrm>
          <a:off x="6336385" y="0"/>
          <a:ext cx="1464183" cy="494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UNIcert</a:t>
          </a:r>
          <a:r>
            <a:rPr lang="de-DE" sz="1600" kern="1200" baseline="30000" dirty="0"/>
            <a:t>®</a:t>
          </a:r>
          <a:r>
            <a:rPr lang="de-DE" sz="1600" kern="1200" dirty="0"/>
            <a:t> III</a:t>
          </a:r>
          <a:endParaRPr lang="de-DE" sz="1600" b="0" kern="1200" dirty="0">
            <a:effectLst/>
          </a:endParaRPr>
        </a:p>
      </dsp:txBody>
      <dsp:txXfrm>
        <a:off x="6336385" y="0"/>
        <a:ext cx="1464183" cy="4949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44C29-C0F0-E042-99EB-E9D3949336AB}" type="datetime1">
              <a:rPr lang="de-DE" smtClean="0"/>
              <a:t>27.09.2022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7DD57-4886-134A-8F1B-BAC64F561F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61328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A30561-B2A5-1E41-ABF0-0F9E8914B36D}" type="datetime1">
              <a:rPr lang="de-DE" smtClean="0"/>
              <a:t>27.09.2022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804C45-C4B7-024C-9A1F-72DDADF5CA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12456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3886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57E314-C9D8-47C2-A65F-7E383CDC08D3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5524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rlie_Bs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0" y="1386000"/>
            <a:ext cx="9144000" cy="5472000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62626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Rechteck 8"/>
          <p:cNvSpPr/>
          <p:nvPr userDrawn="1"/>
        </p:nvSpPr>
        <p:spPr>
          <a:xfrm>
            <a:off x="-1" y="1340768"/>
            <a:ext cx="9144001" cy="45719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51521" y="260648"/>
            <a:ext cx="7632847" cy="79208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 i="0" cap="none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-3835400" y="-533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260647"/>
            <a:ext cx="678725" cy="69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412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1"/>
          <p:cNvSpPr txBox="1">
            <a:spLocks/>
          </p:cNvSpPr>
          <p:nvPr userDrawn="1"/>
        </p:nvSpPr>
        <p:spPr>
          <a:xfrm>
            <a:off x="2000250" y="6545263"/>
            <a:ext cx="5214938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>
              <a:defRPr/>
            </a:pP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1336675"/>
            <a:ext cx="8262938" cy="657225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850" y="2287588"/>
            <a:ext cx="8262938" cy="43100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234950" y="656431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26262"/>
                </a:solidFill>
              </a:defRPr>
            </a:lvl1pPr>
          </a:lstStyle>
          <a:p>
            <a:pPr>
              <a:defRPr/>
            </a:pPr>
            <a:fld id="{C88CD603-EA94-4B3E-AEA6-25BB7C7AF096}" type="datetime1">
              <a:rPr lang="de-DE"/>
              <a:pPr>
                <a:defRPr/>
              </a:pPr>
              <a:t>27.09.2022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57188" y="6564313"/>
            <a:ext cx="8215312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626262"/>
                </a:solidFill>
              </a:defRPr>
            </a:lvl1pPr>
          </a:lstStyle>
          <a:p>
            <a:pPr>
              <a:defRPr/>
            </a:pPr>
            <a:r>
              <a:rPr lang="de-DE"/>
              <a:t>Hochschule Landshut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92875" y="6564313"/>
            <a:ext cx="2090738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626262"/>
                </a:solidFill>
              </a:defRPr>
            </a:lvl1pPr>
          </a:lstStyle>
          <a:p>
            <a:pPr>
              <a:defRPr/>
            </a:pPr>
            <a:fld id="{CBA9F869-097B-4897-8929-4934FF0491B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5020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850" y="2287588"/>
            <a:ext cx="8262938" cy="43100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-63107"/>
            <a:ext cx="6995120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bIns="45720" anchor="b"/>
          <a:lstStyle/>
          <a:p>
            <a:pPr lvl="0"/>
            <a:r>
              <a:rPr lang="de-DE" dirty="0"/>
              <a:t>Überschrift durch Klicken einfügen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34950" y="656431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BB9D486-6D8D-44F3-B43B-2C6D55DB4839}" type="datetime1">
              <a:rPr lang="de-DE"/>
              <a:pPr>
                <a:defRPr/>
              </a:pPr>
              <a:t>27.09.2022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57188" y="6564313"/>
            <a:ext cx="8215312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Cluster Hochschule Landshut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92875" y="6564313"/>
            <a:ext cx="209073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FD582-1FFB-41F8-8B13-59360AEE6FE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3297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" t="1593" r="24966" b="148"/>
          <a:stretch>
            <a:fillRect/>
          </a:stretch>
        </p:blipFill>
        <p:spPr bwMode="auto">
          <a:xfrm>
            <a:off x="4572000" y="1830388"/>
            <a:ext cx="4572000" cy="421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5087937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ieren 11"/>
          <p:cNvGrpSpPr>
            <a:grpSpLocks/>
          </p:cNvGrpSpPr>
          <p:nvPr userDrawn="1"/>
        </p:nvGrpSpPr>
        <p:grpSpPr bwMode="auto">
          <a:xfrm>
            <a:off x="-7938" y="1830388"/>
            <a:ext cx="8642351" cy="5043487"/>
            <a:chOff x="-7937" y="1829732"/>
            <a:chExt cx="8642350" cy="5044225"/>
          </a:xfrm>
        </p:grpSpPr>
        <p:pic>
          <p:nvPicPr>
            <p:cNvPr id="5" name="Picture 2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48"/>
            <a:stretch>
              <a:fillRect/>
            </a:stretch>
          </p:blipFill>
          <p:spPr bwMode="auto">
            <a:xfrm>
              <a:off x="-7937" y="1830388"/>
              <a:ext cx="4579938" cy="5032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Parallelogramm 1"/>
            <p:cNvSpPr/>
            <p:nvPr userDrawn="1"/>
          </p:nvSpPr>
          <p:spPr>
            <a:xfrm>
              <a:off x="4567492" y="1829732"/>
              <a:ext cx="819654" cy="5044225"/>
            </a:xfrm>
            <a:custGeom>
              <a:avLst/>
              <a:gdLst>
                <a:gd name="connsiteX0" fmla="*/ 0 w 1008112"/>
                <a:gd name="connsiteY0" fmla="*/ 1152128 h 1152128"/>
                <a:gd name="connsiteX1" fmla="*/ 252028 w 1008112"/>
                <a:gd name="connsiteY1" fmla="*/ 0 h 1152128"/>
                <a:gd name="connsiteX2" fmla="*/ 1008112 w 1008112"/>
                <a:gd name="connsiteY2" fmla="*/ 0 h 1152128"/>
                <a:gd name="connsiteX3" fmla="*/ 756084 w 1008112"/>
                <a:gd name="connsiteY3" fmla="*/ 1152128 h 1152128"/>
                <a:gd name="connsiteX4" fmla="*/ 0 w 1008112"/>
                <a:gd name="connsiteY4" fmla="*/ 1152128 h 1152128"/>
                <a:gd name="connsiteX0" fmla="*/ 575286 w 1583398"/>
                <a:gd name="connsiteY0" fmla="*/ 1152128 h 1152128"/>
                <a:gd name="connsiteX1" fmla="*/ 0 w 1583398"/>
                <a:gd name="connsiteY1" fmla="*/ 210457 h 1152128"/>
                <a:gd name="connsiteX2" fmla="*/ 1583398 w 1583398"/>
                <a:gd name="connsiteY2" fmla="*/ 0 h 1152128"/>
                <a:gd name="connsiteX3" fmla="*/ 1331370 w 1583398"/>
                <a:gd name="connsiteY3" fmla="*/ 1152128 h 1152128"/>
                <a:gd name="connsiteX4" fmla="*/ 575286 w 1583398"/>
                <a:gd name="connsiteY4" fmla="*/ 1152128 h 1152128"/>
                <a:gd name="connsiteX0" fmla="*/ 0 w 1588683"/>
                <a:gd name="connsiteY0" fmla="*/ 5245157 h 5245157"/>
                <a:gd name="connsiteX1" fmla="*/ 5285 w 1588683"/>
                <a:gd name="connsiteY1" fmla="*/ 210457 h 5245157"/>
                <a:gd name="connsiteX2" fmla="*/ 1588683 w 1588683"/>
                <a:gd name="connsiteY2" fmla="*/ 0 h 5245157"/>
                <a:gd name="connsiteX3" fmla="*/ 1336655 w 1588683"/>
                <a:gd name="connsiteY3" fmla="*/ 1152128 h 5245157"/>
                <a:gd name="connsiteX4" fmla="*/ 0 w 1588683"/>
                <a:gd name="connsiteY4" fmla="*/ 5245157 h 5245157"/>
                <a:gd name="connsiteX0" fmla="*/ 0 w 1336655"/>
                <a:gd name="connsiteY0" fmla="*/ 5034700 h 5034700"/>
                <a:gd name="connsiteX1" fmla="*/ 5285 w 1336655"/>
                <a:gd name="connsiteY1" fmla="*/ 0 h 5034700"/>
                <a:gd name="connsiteX2" fmla="*/ 942798 w 1336655"/>
                <a:gd name="connsiteY2" fmla="*/ 711200 h 5034700"/>
                <a:gd name="connsiteX3" fmla="*/ 1336655 w 1336655"/>
                <a:gd name="connsiteY3" fmla="*/ 941671 h 5034700"/>
                <a:gd name="connsiteX4" fmla="*/ 0 w 1336655"/>
                <a:gd name="connsiteY4" fmla="*/ 5034700 h 5034700"/>
                <a:gd name="connsiteX0" fmla="*/ 0 w 1336655"/>
                <a:gd name="connsiteY0" fmla="*/ 5034700 h 5034700"/>
                <a:gd name="connsiteX1" fmla="*/ 5285 w 1336655"/>
                <a:gd name="connsiteY1" fmla="*/ 0 h 5034700"/>
                <a:gd name="connsiteX2" fmla="*/ 833941 w 1336655"/>
                <a:gd name="connsiteY2" fmla="*/ 0 h 5034700"/>
                <a:gd name="connsiteX3" fmla="*/ 1336655 w 1336655"/>
                <a:gd name="connsiteY3" fmla="*/ 941671 h 5034700"/>
                <a:gd name="connsiteX4" fmla="*/ 0 w 1336655"/>
                <a:gd name="connsiteY4" fmla="*/ 5034700 h 5034700"/>
                <a:gd name="connsiteX0" fmla="*/ 0 w 833941"/>
                <a:gd name="connsiteY0" fmla="*/ 5034700 h 5034700"/>
                <a:gd name="connsiteX1" fmla="*/ 5285 w 833941"/>
                <a:gd name="connsiteY1" fmla="*/ 0 h 5034700"/>
                <a:gd name="connsiteX2" fmla="*/ 833941 w 833941"/>
                <a:gd name="connsiteY2" fmla="*/ 0 h 5034700"/>
                <a:gd name="connsiteX3" fmla="*/ 342427 w 833941"/>
                <a:gd name="connsiteY3" fmla="*/ 4512185 h 5034700"/>
                <a:gd name="connsiteX4" fmla="*/ 0 w 833941"/>
                <a:gd name="connsiteY4" fmla="*/ 5034700 h 5034700"/>
                <a:gd name="connsiteX0" fmla="*/ 0 w 833941"/>
                <a:gd name="connsiteY0" fmla="*/ 5034700 h 5034700"/>
                <a:gd name="connsiteX1" fmla="*/ 5285 w 833941"/>
                <a:gd name="connsiteY1" fmla="*/ 0 h 5034700"/>
                <a:gd name="connsiteX2" fmla="*/ 833941 w 833941"/>
                <a:gd name="connsiteY2" fmla="*/ 0 h 5034700"/>
                <a:gd name="connsiteX3" fmla="*/ 131970 w 833941"/>
                <a:gd name="connsiteY3" fmla="*/ 2784985 h 5034700"/>
                <a:gd name="connsiteX4" fmla="*/ 0 w 833941"/>
                <a:gd name="connsiteY4" fmla="*/ 5034700 h 5034700"/>
                <a:gd name="connsiteX0" fmla="*/ 0 w 833941"/>
                <a:gd name="connsiteY0" fmla="*/ 5034700 h 5034700"/>
                <a:gd name="connsiteX1" fmla="*/ 5285 w 833941"/>
                <a:gd name="connsiteY1" fmla="*/ 0 h 5034700"/>
                <a:gd name="connsiteX2" fmla="*/ 833941 w 833941"/>
                <a:gd name="connsiteY2" fmla="*/ 0 h 5034700"/>
                <a:gd name="connsiteX3" fmla="*/ 298884 w 833941"/>
                <a:gd name="connsiteY3" fmla="*/ 4192871 h 5034700"/>
                <a:gd name="connsiteX4" fmla="*/ 0 w 833941"/>
                <a:gd name="connsiteY4" fmla="*/ 5034700 h 5034700"/>
                <a:gd name="connsiteX0" fmla="*/ 0 w 833941"/>
                <a:gd name="connsiteY0" fmla="*/ 5044225 h 5044225"/>
                <a:gd name="connsiteX1" fmla="*/ 5285 w 833941"/>
                <a:gd name="connsiteY1" fmla="*/ 0 h 5044225"/>
                <a:gd name="connsiteX2" fmla="*/ 833941 w 833941"/>
                <a:gd name="connsiteY2" fmla="*/ 9525 h 5044225"/>
                <a:gd name="connsiteX3" fmla="*/ 298884 w 833941"/>
                <a:gd name="connsiteY3" fmla="*/ 4202396 h 5044225"/>
                <a:gd name="connsiteX4" fmla="*/ 0 w 833941"/>
                <a:gd name="connsiteY4" fmla="*/ 5044225 h 5044225"/>
                <a:gd name="connsiteX0" fmla="*/ 0 w 667254"/>
                <a:gd name="connsiteY0" fmla="*/ 5044225 h 5044225"/>
                <a:gd name="connsiteX1" fmla="*/ 5285 w 667254"/>
                <a:gd name="connsiteY1" fmla="*/ 0 h 5044225"/>
                <a:gd name="connsiteX2" fmla="*/ 667254 w 667254"/>
                <a:gd name="connsiteY2" fmla="*/ 61913 h 5044225"/>
                <a:gd name="connsiteX3" fmla="*/ 298884 w 667254"/>
                <a:gd name="connsiteY3" fmla="*/ 4202396 h 5044225"/>
                <a:gd name="connsiteX4" fmla="*/ 0 w 667254"/>
                <a:gd name="connsiteY4" fmla="*/ 5044225 h 5044225"/>
                <a:gd name="connsiteX0" fmla="*/ 0 w 819654"/>
                <a:gd name="connsiteY0" fmla="*/ 5044225 h 5044225"/>
                <a:gd name="connsiteX1" fmla="*/ 5285 w 819654"/>
                <a:gd name="connsiteY1" fmla="*/ 0 h 5044225"/>
                <a:gd name="connsiteX2" fmla="*/ 819654 w 819654"/>
                <a:gd name="connsiteY2" fmla="*/ 9525 h 5044225"/>
                <a:gd name="connsiteX3" fmla="*/ 298884 w 819654"/>
                <a:gd name="connsiteY3" fmla="*/ 4202396 h 5044225"/>
                <a:gd name="connsiteX4" fmla="*/ 0 w 819654"/>
                <a:gd name="connsiteY4" fmla="*/ 5044225 h 5044225"/>
                <a:gd name="connsiteX0" fmla="*/ 0 w 814892"/>
                <a:gd name="connsiteY0" fmla="*/ 5053750 h 5053750"/>
                <a:gd name="connsiteX1" fmla="*/ 5285 w 814892"/>
                <a:gd name="connsiteY1" fmla="*/ 9525 h 5053750"/>
                <a:gd name="connsiteX2" fmla="*/ 814892 w 814892"/>
                <a:gd name="connsiteY2" fmla="*/ 0 h 5053750"/>
                <a:gd name="connsiteX3" fmla="*/ 298884 w 814892"/>
                <a:gd name="connsiteY3" fmla="*/ 4211921 h 5053750"/>
                <a:gd name="connsiteX4" fmla="*/ 0 w 814892"/>
                <a:gd name="connsiteY4" fmla="*/ 5053750 h 5053750"/>
                <a:gd name="connsiteX0" fmla="*/ 0 w 819654"/>
                <a:gd name="connsiteY0" fmla="*/ 5044225 h 5044225"/>
                <a:gd name="connsiteX1" fmla="*/ 5285 w 819654"/>
                <a:gd name="connsiteY1" fmla="*/ 0 h 5044225"/>
                <a:gd name="connsiteX2" fmla="*/ 819654 w 819654"/>
                <a:gd name="connsiteY2" fmla="*/ 4763 h 5044225"/>
                <a:gd name="connsiteX3" fmla="*/ 298884 w 819654"/>
                <a:gd name="connsiteY3" fmla="*/ 4202396 h 5044225"/>
                <a:gd name="connsiteX4" fmla="*/ 0 w 819654"/>
                <a:gd name="connsiteY4" fmla="*/ 5044225 h 504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9654" h="5044225">
                  <a:moveTo>
                    <a:pt x="0" y="5044225"/>
                  </a:moveTo>
                  <a:cubicBezTo>
                    <a:pt x="1762" y="3365992"/>
                    <a:pt x="3523" y="1678233"/>
                    <a:pt x="5285" y="0"/>
                  </a:cubicBezTo>
                  <a:lnTo>
                    <a:pt x="819654" y="4763"/>
                  </a:lnTo>
                  <a:lnTo>
                    <a:pt x="298884" y="4202396"/>
                  </a:lnTo>
                  <a:lnTo>
                    <a:pt x="0" y="504422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E0000">
                    <a:shade val="30000"/>
                    <a:satMod val="115000"/>
                    <a:alpha val="18000"/>
                  </a:srgbClr>
                </a:gs>
                <a:gs pos="58000">
                  <a:srgbClr val="BE0000">
                    <a:shade val="67500"/>
                    <a:satMod val="115000"/>
                    <a:alpha val="50000"/>
                  </a:srgbClr>
                </a:gs>
                <a:gs pos="100000">
                  <a:srgbClr val="BE000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7" name="Freihandform 6"/>
            <p:cNvSpPr/>
            <p:nvPr userDrawn="1"/>
          </p:nvSpPr>
          <p:spPr>
            <a:xfrm>
              <a:off x="4572000" y="4752747"/>
              <a:ext cx="4062413" cy="2105333"/>
            </a:xfrm>
            <a:custGeom>
              <a:avLst/>
              <a:gdLst>
                <a:gd name="connsiteX0" fmla="*/ 0 w 4062413"/>
                <a:gd name="connsiteY0" fmla="*/ 0 h 2105025"/>
                <a:gd name="connsiteX1" fmla="*/ 600075 w 4062413"/>
                <a:gd name="connsiteY1" fmla="*/ 957263 h 2105025"/>
                <a:gd name="connsiteX2" fmla="*/ 4062413 w 4062413"/>
                <a:gd name="connsiteY2" fmla="*/ 1290638 h 2105025"/>
                <a:gd name="connsiteX3" fmla="*/ 3848100 w 4062413"/>
                <a:gd name="connsiteY3" fmla="*/ 2105025 h 2105025"/>
                <a:gd name="connsiteX4" fmla="*/ 0 w 4062413"/>
                <a:gd name="connsiteY4" fmla="*/ 2105025 h 2105025"/>
                <a:gd name="connsiteX5" fmla="*/ 0 w 4062413"/>
                <a:gd name="connsiteY5" fmla="*/ 0 h 2105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2413" h="2105025">
                  <a:moveTo>
                    <a:pt x="0" y="0"/>
                  </a:moveTo>
                  <a:lnTo>
                    <a:pt x="600075" y="957263"/>
                  </a:lnTo>
                  <a:lnTo>
                    <a:pt x="4062413" y="1290638"/>
                  </a:lnTo>
                  <a:lnTo>
                    <a:pt x="3848100" y="2105025"/>
                  </a:lnTo>
                  <a:lnTo>
                    <a:pt x="0" y="2105025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E0000">
                    <a:shade val="30000"/>
                    <a:satMod val="115000"/>
                  </a:srgbClr>
                </a:gs>
                <a:gs pos="75000">
                  <a:srgbClr val="BE0000">
                    <a:shade val="67500"/>
                    <a:satMod val="115000"/>
                    <a:alpha val="51000"/>
                  </a:srgbClr>
                </a:gs>
                <a:gs pos="100000">
                  <a:srgbClr val="BE00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47769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-6259" y="4941168"/>
            <a:ext cx="9186771" cy="1916832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94116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Bild auf Platzhalter ziehen oder durch Klicken auf Symbol hinzufügen</a:t>
            </a:r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51520" y="5229200"/>
            <a:ext cx="8496944" cy="12961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23287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628800"/>
            <a:ext cx="4752528" cy="4464495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BE0000"/>
              </a:buClr>
              <a:buFont typeface="Wingdings" charset="2"/>
              <a:buChar char="§"/>
              <a:defRPr sz="180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BE0000"/>
              </a:buClr>
              <a:buFont typeface="Wingdings" charset="2"/>
              <a:buChar char="§"/>
              <a:defRPr sz="180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5292080" y="1628800"/>
            <a:ext cx="3600400" cy="20882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626262"/>
                </a:solidFill>
              </a:defRPr>
            </a:lvl1pPr>
          </a:lstStyle>
          <a:p>
            <a:r>
              <a:rPr lang="de-DE" dirty="0"/>
              <a:t>Bild auf Platzhalter ziehen oder durch Klicken auf Symbol hinzufügen</a:t>
            </a:r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11"/>
          </p:nvPr>
        </p:nvSpPr>
        <p:spPr>
          <a:xfrm>
            <a:off x="5292080" y="4005064"/>
            <a:ext cx="3600400" cy="20882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626262"/>
                </a:solidFill>
              </a:defRPr>
            </a:lvl1pPr>
          </a:lstStyle>
          <a:p>
            <a:r>
              <a:rPr lang="de-DE" dirty="0"/>
              <a:t>Bild auf Platzhalter ziehen oder durch Klicken auf Symbol hinzufügen</a:t>
            </a:r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251521" y="260648"/>
            <a:ext cx="7632847" cy="79208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20" name="Rechteck 19"/>
          <p:cNvSpPr/>
          <p:nvPr userDrawn="1"/>
        </p:nvSpPr>
        <p:spPr>
          <a:xfrm>
            <a:off x="-1" y="1340768"/>
            <a:ext cx="9144001" cy="45719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1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260647"/>
            <a:ext cx="678725" cy="69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hteck 22"/>
          <p:cNvSpPr/>
          <p:nvPr userDrawn="1"/>
        </p:nvSpPr>
        <p:spPr>
          <a:xfrm>
            <a:off x="-6260" y="6408712"/>
            <a:ext cx="9187200" cy="476672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043608" y="6525344"/>
            <a:ext cx="4752527" cy="288032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Hochschule Landshut  |  www.haw-landshut.de</a:t>
            </a:r>
          </a:p>
        </p:txBody>
      </p:sp>
      <p:sp>
        <p:nvSpPr>
          <p:cNvPr id="12" name="Datumsplatzhalter 2"/>
          <p:cNvSpPr>
            <a:spLocks noGrp="1"/>
          </p:cNvSpPr>
          <p:nvPr>
            <p:ph type="dt" sz="half" idx="2"/>
          </p:nvPr>
        </p:nvSpPr>
        <p:spPr>
          <a:xfrm>
            <a:off x="251520" y="6525344"/>
            <a:ext cx="792088" cy="288032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6DE59DF-1964-4F40-BFE0-0271FA9E7BFB}" type="datetime1">
              <a:rPr lang="de-DE" smtClean="0"/>
              <a:t>27.09.2022</a:t>
            </a:fld>
            <a:endParaRPr lang="de-DE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8460432" y="6525344"/>
            <a:ext cx="720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45D47F5-C6F8-4076-98B4-AE849A5F4767}" type="slidenum">
              <a:rPr lang="de-DE" sz="800" smtClean="0">
                <a:solidFill>
                  <a:schemeClr val="bg1"/>
                </a:solidFill>
              </a:rPr>
              <a:t>‹Nr.›</a:t>
            </a:fld>
            <a:endParaRPr lang="de-D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886111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628799"/>
            <a:ext cx="8640960" cy="2736305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11"/>
          </p:nvPr>
        </p:nvSpPr>
        <p:spPr>
          <a:xfrm>
            <a:off x="6156176" y="4581128"/>
            <a:ext cx="2736304" cy="1584176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626262"/>
                </a:solidFill>
              </a:defRPr>
            </a:lvl1pPr>
          </a:lstStyle>
          <a:p>
            <a:r>
              <a:rPr lang="de-DE" dirty="0"/>
              <a:t>Bild auf Platzhalter ziehen oder durch Klicken auf Symbol hinzufügen</a:t>
            </a:r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12"/>
          </p:nvPr>
        </p:nvSpPr>
        <p:spPr>
          <a:xfrm>
            <a:off x="251520" y="4581128"/>
            <a:ext cx="2736304" cy="1584176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626262"/>
                </a:solidFill>
              </a:defRPr>
            </a:lvl1pPr>
          </a:lstStyle>
          <a:p>
            <a:r>
              <a:rPr lang="de-DE" dirty="0"/>
              <a:t>Bild auf Platzhalter ziehen oder durch Klicken auf Symbol hinzufügen</a:t>
            </a:r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3"/>
          </p:nvPr>
        </p:nvSpPr>
        <p:spPr>
          <a:xfrm>
            <a:off x="3203848" y="4581128"/>
            <a:ext cx="2736304" cy="1584176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626262"/>
                </a:solidFill>
              </a:defRPr>
            </a:lvl1pPr>
          </a:lstStyle>
          <a:p>
            <a:r>
              <a:rPr lang="de-DE" dirty="0"/>
              <a:t>Bild auf Platzhalter ziehen oder durch Klicken auf Symbol hinzufügen</a:t>
            </a:r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>
          <a:xfrm>
            <a:off x="251521" y="260648"/>
            <a:ext cx="7632847" cy="79208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260647"/>
            <a:ext cx="678725" cy="69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3"/>
          <p:cNvSpPr/>
          <p:nvPr userDrawn="1"/>
        </p:nvSpPr>
        <p:spPr>
          <a:xfrm>
            <a:off x="-1" y="1340768"/>
            <a:ext cx="9144001" cy="45719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/>
          <p:cNvSpPr/>
          <p:nvPr userDrawn="1"/>
        </p:nvSpPr>
        <p:spPr>
          <a:xfrm>
            <a:off x="-6260" y="6408712"/>
            <a:ext cx="9187200" cy="476672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043608" y="6525344"/>
            <a:ext cx="4752527" cy="288032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Hochschule Landshut  |  www.haw-landshut.de</a:t>
            </a:r>
          </a:p>
        </p:txBody>
      </p:sp>
      <p:sp>
        <p:nvSpPr>
          <p:cNvPr id="16" name="Datumsplatzhalter 2"/>
          <p:cNvSpPr>
            <a:spLocks noGrp="1"/>
          </p:cNvSpPr>
          <p:nvPr>
            <p:ph type="dt" sz="half" idx="2"/>
          </p:nvPr>
        </p:nvSpPr>
        <p:spPr>
          <a:xfrm>
            <a:off x="251520" y="6525344"/>
            <a:ext cx="792088" cy="288032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6DE59DF-1964-4F40-BFE0-0271FA9E7BFB}" type="datetime1">
              <a:rPr lang="de-DE" smtClean="0"/>
              <a:t>27.09.2022</a:t>
            </a:fld>
            <a:endParaRPr lang="de-DE" dirty="0"/>
          </a:p>
        </p:txBody>
      </p:sp>
      <p:sp>
        <p:nvSpPr>
          <p:cNvPr id="17" name="Textfeld 16"/>
          <p:cNvSpPr txBox="1"/>
          <p:nvPr userDrawn="1"/>
        </p:nvSpPr>
        <p:spPr>
          <a:xfrm>
            <a:off x="8460432" y="6525344"/>
            <a:ext cx="720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45D47F5-C6F8-4076-98B4-AE849A5F4767}" type="slidenum">
              <a:rPr lang="de-DE" sz="800" smtClean="0">
                <a:solidFill>
                  <a:schemeClr val="bg1"/>
                </a:solidFill>
              </a:rPr>
              <a:t>‹Nr.›</a:t>
            </a:fld>
            <a:endParaRPr lang="de-D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757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39952" y="1628801"/>
            <a:ext cx="4752528" cy="45360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11"/>
          </p:nvPr>
        </p:nvSpPr>
        <p:spPr>
          <a:xfrm>
            <a:off x="251520" y="1628800"/>
            <a:ext cx="3778374" cy="45360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626262"/>
                </a:solidFill>
              </a:defRPr>
            </a:lvl1pPr>
          </a:lstStyle>
          <a:p>
            <a:r>
              <a:rPr lang="de-DE" dirty="0"/>
              <a:t>Bild auf Platzhalter ziehen oder durch Klicken auf Symbol hinzufügen</a:t>
            </a:r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251521" y="260648"/>
            <a:ext cx="7632847" cy="79208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260647"/>
            <a:ext cx="678725" cy="69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 userDrawn="1"/>
        </p:nvSpPr>
        <p:spPr>
          <a:xfrm>
            <a:off x="0" y="1340768"/>
            <a:ext cx="9144001" cy="45719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-6260" y="6408712"/>
            <a:ext cx="9187200" cy="476672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043608" y="6525344"/>
            <a:ext cx="4752527" cy="288032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Hochschule Landshut  |  www.haw-landshut.de</a:t>
            </a:r>
          </a:p>
        </p:txBody>
      </p:sp>
      <p:sp>
        <p:nvSpPr>
          <p:cNvPr id="12" name="Datumsplatzhalter 2"/>
          <p:cNvSpPr>
            <a:spLocks noGrp="1"/>
          </p:cNvSpPr>
          <p:nvPr>
            <p:ph type="dt" sz="half" idx="2"/>
          </p:nvPr>
        </p:nvSpPr>
        <p:spPr>
          <a:xfrm>
            <a:off x="251520" y="6525344"/>
            <a:ext cx="792088" cy="288032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6DE59DF-1964-4F40-BFE0-0271FA9E7BFB}" type="datetime1">
              <a:rPr lang="de-DE" smtClean="0"/>
              <a:t>27.09.2022</a:t>
            </a:fld>
            <a:endParaRPr lang="de-DE" dirty="0"/>
          </a:p>
        </p:txBody>
      </p:sp>
      <p:sp>
        <p:nvSpPr>
          <p:cNvPr id="13" name="Textfeld 12"/>
          <p:cNvSpPr txBox="1"/>
          <p:nvPr userDrawn="1"/>
        </p:nvSpPr>
        <p:spPr>
          <a:xfrm>
            <a:off x="8460432" y="6525344"/>
            <a:ext cx="720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45D47F5-C6F8-4076-98B4-AE849A5F4767}" type="slidenum">
              <a:rPr lang="de-DE" sz="800" smtClean="0">
                <a:solidFill>
                  <a:schemeClr val="bg1"/>
                </a:solidFill>
              </a:rPr>
              <a:t>‹Nr.›</a:t>
            </a:fld>
            <a:endParaRPr lang="de-D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95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620000"/>
            <a:ext cx="8640960" cy="45360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BE0000"/>
              </a:buClr>
              <a:buFont typeface="Wingdings" charset="2"/>
              <a:buChar char="§"/>
              <a:defRPr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BE0000"/>
              </a:buClr>
              <a:buFont typeface="Wingdings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BE0000"/>
              </a:buClr>
              <a:buFont typeface="Wingdings" charset="2"/>
              <a:buChar char="§"/>
              <a:defRPr sz="1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BE0000"/>
              </a:buClr>
              <a:buFont typeface="Wingdings" charset="2"/>
              <a:buChar char="§"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251521" y="260648"/>
            <a:ext cx="7632847" cy="79208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260647"/>
            <a:ext cx="678725" cy="69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 userDrawn="1"/>
        </p:nvSpPr>
        <p:spPr>
          <a:xfrm>
            <a:off x="0" y="1340768"/>
            <a:ext cx="9144001" cy="45719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 userDrawn="1"/>
        </p:nvSpPr>
        <p:spPr>
          <a:xfrm>
            <a:off x="-6260" y="6408712"/>
            <a:ext cx="9187200" cy="476672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043608" y="6525344"/>
            <a:ext cx="4752527" cy="288032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Hochschule Landshut  |  www.haw-landshut.de</a:t>
            </a:r>
          </a:p>
        </p:txBody>
      </p:sp>
      <p:sp>
        <p:nvSpPr>
          <p:cNvPr id="13" name="Datumsplatzhalter 2"/>
          <p:cNvSpPr>
            <a:spLocks noGrp="1"/>
          </p:cNvSpPr>
          <p:nvPr>
            <p:ph type="dt" sz="half" idx="2"/>
          </p:nvPr>
        </p:nvSpPr>
        <p:spPr>
          <a:xfrm>
            <a:off x="251520" y="6525344"/>
            <a:ext cx="792088" cy="288032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6DE59DF-1964-4F40-BFE0-0271FA9E7BFB}" type="datetime1">
              <a:rPr lang="de-DE" smtClean="0"/>
              <a:t>27.09.2022</a:t>
            </a:fld>
            <a:endParaRPr lang="de-DE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8460432" y="6525344"/>
            <a:ext cx="720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45D47F5-C6F8-4076-98B4-AE849A5F4767}" type="slidenum">
              <a:rPr lang="de-DE" sz="800" smtClean="0">
                <a:solidFill>
                  <a:schemeClr val="bg1"/>
                </a:solidFill>
              </a:rPr>
              <a:t>‹Nr.›</a:t>
            </a:fld>
            <a:endParaRPr lang="de-D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520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620000"/>
            <a:ext cx="8640960" cy="45360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BE0000"/>
              </a:buClr>
              <a:buFont typeface="Wingdings" charset="2"/>
              <a:buChar char="§"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BE0000"/>
              </a:buClr>
              <a:buFont typeface="Wingdings" charset="2"/>
              <a:buChar char="§"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BE0000"/>
              </a:buClr>
              <a:buFont typeface="Wingdings" charset="2"/>
              <a:buChar char="§"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BE0000"/>
              </a:buClr>
              <a:buFont typeface="Wingdings" charset="2"/>
              <a:buChar char="§"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251521" y="260648"/>
            <a:ext cx="7632847" cy="79208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260647"/>
            <a:ext cx="678725" cy="69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 userDrawn="1"/>
        </p:nvSpPr>
        <p:spPr>
          <a:xfrm>
            <a:off x="0" y="1340768"/>
            <a:ext cx="9144001" cy="45719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 userDrawn="1"/>
        </p:nvSpPr>
        <p:spPr>
          <a:xfrm>
            <a:off x="-6260" y="6408712"/>
            <a:ext cx="9187200" cy="476672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043608" y="6525344"/>
            <a:ext cx="4752527" cy="288032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Hochschule Landshut  |  www.haw-landshut.de</a:t>
            </a:r>
          </a:p>
        </p:txBody>
      </p:sp>
      <p:sp>
        <p:nvSpPr>
          <p:cNvPr id="13" name="Datumsplatzhalter 2"/>
          <p:cNvSpPr>
            <a:spLocks noGrp="1"/>
          </p:cNvSpPr>
          <p:nvPr>
            <p:ph type="dt" sz="half" idx="2"/>
          </p:nvPr>
        </p:nvSpPr>
        <p:spPr>
          <a:xfrm>
            <a:off x="251520" y="6525344"/>
            <a:ext cx="792088" cy="288032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6DE59DF-1964-4F40-BFE0-0271FA9E7BFB}" type="datetime1">
              <a:rPr lang="de-DE" smtClean="0"/>
              <a:t>27.09.2022</a:t>
            </a:fld>
            <a:endParaRPr lang="de-DE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8460432" y="6525344"/>
            <a:ext cx="720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45D47F5-C6F8-4076-98B4-AE849A5F4767}" type="slidenum">
              <a:rPr lang="de-DE" sz="800" smtClean="0">
                <a:solidFill>
                  <a:schemeClr val="bg1"/>
                </a:solidFill>
              </a:rPr>
              <a:t>‹Nr.›</a:t>
            </a:fld>
            <a:endParaRPr lang="de-D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990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2000" y="1620000"/>
            <a:ext cx="4176464" cy="45360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</a:defRPr>
            </a:lvl1pPr>
            <a:lvl2pPr marL="742950" indent="-28575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</a:defRPr>
            </a:lvl2pPr>
            <a:lvl3pPr marL="11430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</a:defRPr>
            </a:lvl3pPr>
            <a:lvl4pPr marL="16002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6016" y="1620000"/>
            <a:ext cx="4172272" cy="45360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</a:defRPr>
            </a:lvl1pPr>
            <a:lvl2pPr marL="742950" indent="-28575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</a:defRPr>
            </a:lvl2pPr>
            <a:lvl3pPr marL="11430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</a:defRPr>
            </a:lvl3pPr>
            <a:lvl4pPr marL="16002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251521" y="260648"/>
            <a:ext cx="7632847" cy="79208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260647"/>
            <a:ext cx="678725" cy="69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2"/>
          <p:cNvSpPr/>
          <p:nvPr userDrawn="1"/>
        </p:nvSpPr>
        <p:spPr>
          <a:xfrm>
            <a:off x="0" y="1340768"/>
            <a:ext cx="9144001" cy="45719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/>
          <p:cNvSpPr/>
          <p:nvPr userDrawn="1"/>
        </p:nvSpPr>
        <p:spPr>
          <a:xfrm>
            <a:off x="-6260" y="6408712"/>
            <a:ext cx="9187200" cy="476672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043608" y="6525344"/>
            <a:ext cx="4752527" cy="288032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Hochschule Landshut  |  www.haw-landshut.de</a:t>
            </a:r>
          </a:p>
        </p:txBody>
      </p:sp>
      <p:sp>
        <p:nvSpPr>
          <p:cNvPr id="14" name="Datumsplatzhalter 2"/>
          <p:cNvSpPr>
            <a:spLocks noGrp="1"/>
          </p:cNvSpPr>
          <p:nvPr>
            <p:ph type="dt" sz="half" idx="10"/>
          </p:nvPr>
        </p:nvSpPr>
        <p:spPr>
          <a:xfrm>
            <a:off x="251520" y="6525344"/>
            <a:ext cx="792088" cy="288032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6DE59DF-1964-4F40-BFE0-0271FA9E7BFB}" type="datetime1">
              <a:rPr lang="de-DE" smtClean="0"/>
              <a:t>27.09.2022</a:t>
            </a:fld>
            <a:endParaRPr lang="de-DE" dirty="0"/>
          </a:p>
        </p:txBody>
      </p:sp>
      <p:sp>
        <p:nvSpPr>
          <p:cNvPr id="15" name="Textfeld 14"/>
          <p:cNvSpPr txBox="1"/>
          <p:nvPr userDrawn="1"/>
        </p:nvSpPr>
        <p:spPr>
          <a:xfrm>
            <a:off x="8460432" y="6525344"/>
            <a:ext cx="720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45D47F5-C6F8-4076-98B4-AE849A5F4767}" type="slidenum">
              <a:rPr lang="de-DE" sz="800" smtClean="0">
                <a:solidFill>
                  <a:schemeClr val="bg1"/>
                </a:solidFill>
              </a:rPr>
              <a:t>‹Nr.›</a:t>
            </a:fld>
            <a:endParaRPr lang="de-D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576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-63063" y="4797152"/>
            <a:ext cx="9315583" cy="2060848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0" y="1386488"/>
            <a:ext cx="9144000" cy="34106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Rechteck 4"/>
          <p:cNvSpPr/>
          <p:nvPr userDrawn="1"/>
        </p:nvSpPr>
        <p:spPr>
          <a:xfrm>
            <a:off x="5017657" y="5085184"/>
            <a:ext cx="3779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600" dirty="0">
                <a:solidFill>
                  <a:schemeClr val="bg1"/>
                </a:solidFill>
                <a:cs typeface="Arial" pitchFamily="34" charset="0"/>
              </a:rPr>
              <a:t>Tel. 	+49 (0)871 – 506 0</a:t>
            </a:r>
            <a:br>
              <a:rPr lang="de-DE" altLang="de-DE" sz="1600" dirty="0">
                <a:solidFill>
                  <a:schemeClr val="bg1"/>
                </a:solidFill>
                <a:cs typeface="Arial" pitchFamily="34" charset="0"/>
              </a:rPr>
            </a:br>
            <a:r>
              <a:rPr lang="de-DE" altLang="de-DE" sz="1600" dirty="0">
                <a:solidFill>
                  <a:schemeClr val="bg1"/>
                </a:solidFill>
                <a:cs typeface="Arial" pitchFamily="34" charset="0"/>
              </a:rPr>
              <a:t>Fax 	+49 (0)871 – 506 506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600" dirty="0">
                <a:solidFill>
                  <a:schemeClr val="bg1"/>
                </a:solidFill>
                <a:cs typeface="Arial" pitchFamily="34" charset="0"/>
              </a:rPr>
              <a:t>info@haw-landshut.de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600" dirty="0">
                <a:solidFill>
                  <a:schemeClr val="bg1"/>
                </a:solidFill>
                <a:cs typeface="Arial" pitchFamily="34" charset="0"/>
              </a:rPr>
              <a:t>www.haw-landshut.de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de-DE" altLang="de-DE" sz="1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Rechteck 8"/>
          <p:cNvSpPr/>
          <p:nvPr userDrawn="1"/>
        </p:nvSpPr>
        <p:spPr>
          <a:xfrm>
            <a:off x="-1" y="1340768"/>
            <a:ext cx="9144001" cy="45719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260647"/>
            <a:ext cx="678725" cy="69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 userDrawn="1"/>
        </p:nvSpPr>
        <p:spPr>
          <a:xfrm>
            <a:off x="454470" y="5085183"/>
            <a:ext cx="43204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600" dirty="0">
                <a:solidFill>
                  <a:schemeClr val="bg1"/>
                </a:solidFill>
                <a:cs typeface="Arial" pitchFamily="34" charset="0"/>
              </a:rPr>
              <a:t>Hochschule Landshut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600" dirty="0">
                <a:solidFill>
                  <a:schemeClr val="bg1"/>
                </a:solidFill>
                <a:cs typeface="Arial" pitchFamily="34" charset="0"/>
              </a:rPr>
              <a:t>Am Lurzenhof 1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600" dirty="0">
                <a:solidFill>
                  <a:schemeClr val="bg1"/>
                </a:solidFill>
                <a:cs typeface="Arial" pitchFamily="34" charset="0"/>
              </a:rPr>
              <a:t>84036 Landshut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de-DE" altLang="de-DE" sz="16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796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tertitel 2"/>
          <p:cNvSpPr txBox="1">
            <a:spLocks/>
          </p:cNvSpPr>
          <p:nvPr userDrawn="1"/>
        </p:nvSpPr>
        <p:spPr>
          <a:xfrm>
            <a:off x="251520" y="5229200"/>
            <a:ext cx="8496944" cy="12961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9962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64" r:id="rId3"/>
    <p:sldLayoutId id="2147483666" r:id="rId4"/>
    <p:sldLayoutId id="2147483665" r:id="rId5"/>
    <p:sldLayoutId id="2147483663" r:id="rId6"/>
    <p:sldLayoutId id="2147483667" r:id="rId7"/>
    <p:sldLayoutId id="2147483652" r:id="rId8"/>
    <p:sldLayoutId id="2147483668" r:id="rId9"/>
    <p:sldLayoutId id="2147483671" r:id="rId10"/>
    <p:sldLayoutId id="2147483672" r:id="rId11"/>
    <p:sldLayoutId id="2147483673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2400" b="1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9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6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9.png"/><Relationship Id="rId4" Type="http://schemas.openxmlformats.org/officeDocument/2006/relationships/diagramData" Target="../diagrams/data1.xml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5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diagramLayout" Target="../diagrams/layout2.xml"/><Relationship Id="rId11" Type="http://schemas.openxmlformats.org/officeDocument/2006/relationships/image" Target="../media/image9.png"/><Relationship Id="rId5" Type="http://schemas.openxmlformats.org/officeDocument/2006/relationships/diagramData" Target="../diagrams/data2.xml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microsoft.com/office/2007/relationships/hdphoto" Target="../media/hdphoto5.wdp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9.png"/><Relationship Id="rId4" Type="http://schemas.openxmlformats.org/officeDocument/2006/relationships/hyperlink" Target="http://www.haw-landshut.de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9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9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8.mp3"/><Relationship Id="rId1" Type="http://schemas.openxmlformats.org/officeDocument/2006/relationships/audio" Target="NULL" TargetMode="Externa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9.pn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3.gif"/><Relationship Id="rId12" Type="http://schemas.openxmlformats.org/officeDocument/2006/relationships/image" Target="../media/image18.png"/><Relationship Id="rId17" Type="http://schemas.openxmlformats.org/officeDocument/2006/relationships/image" Target="../media/image9.png"/><Relationship Id="rId2" Type="http://schemas.openxmlformats.org/officeDocument/2006/relationships/audio" Target="../media/media8.mp3"/><Relationship Id="rId16" Type="http://schemas.openxmlformats.org/officeDocument/2006/relationships/image" Target="../media/image22.png"/><Relationship Id="rId1" Type="http://schemas.microsoft.com/office/2007/relationships/media" Target="../media/media8.mp3"/><Relationship Id="rId6" Type="http://schemas.openxmlformats.org/officeDocument/2006/relationships/image" Target="../media/image12.gif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5" Type="http://schemas.openxmlformats.org/officeDocument/2006/relationships/image" Target="../media/image21.png"/><Relationship Id="rId10" Type="http://schemas.openxmlformats.org/officeDocument/2006/relationships/image" Target="../media/image16.jpeg"/><Relationship Id="rId4" Type="http://schemas.openxmlformats.org/officeDocument/2006/relationships/image" Target="../media/image10.jpg"/><Relationship Id="rId9" Type="http://schemas.openxmlformats.org/officeDocument/2006/relationships/image" Target="../media/image15.gif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4.jpe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ea typeface="Geneva"/>
                <a:cs typeface="Geneva"/>
              </a:rPr>
              <a:t>Studienstart – Fakultät Soziale Arbeit</a:t>
            </a:r>
            <a:br>
              <a:rPr lang="de-DE" dirty="0">
                <a:ea typeface="Geneva"/>
                <a:cs typeface="Geneva"/>
              </a:rPr>
            </a:br>
            <a:r>
              <a:rPr lang="de-DE" dirty="0">
                <a:ea typeface="Geneva"/>
                <a:cs typeface="Geneva"/>
              </a:rPr>
              <a:t>Studium Generale &amp; Sprachen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9478"/>
            <a:ext cx="4538329" cy="3005906"/>
          </a:xfrm>
          <a:prstGeom prst="rect">
            <a:avLst/>
          </a:prstGeom>
        </p:spPr>
      </p:pic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83"/>
          <a:stretch/>
        </p:blipFill>
        <p:spPr>
          <a:xfrm>
            <a:off x="-680" y="1386000"/>
            <a:ext cx="4605669" cy="2730425"/>
          </a:xfr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83"/>
          <a:stretch/>
        </p:blipFill>
        <p:spPr>
          <a:xfrm>
            <a:off x="4538329" y="1386000"/>
            <a:ext cx="4605671" cy="273630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66"/>
          <a:stretch/>
        </p:blipFill>
        <p:spPr>
          <a:xfrm>
            <a:off x="4537647" y="4116425"/>
            <a:ext cx="4605671" cy="3148020"/>
          </a:xfrm>
          <a:prstGeom prst="rect">
            <a:avLst/>
          </a:prstGeom>
        </p:spPr>
      </p:pic>
      <p:pic>
        <p:nvPicPr>
          <p:cNvPr id="9" name="Folie 1b">
            <a:hlinkClick r:id="" action="ppaction://media"/>
            <a:extLst>
              <a:ext uri="{FF2B5EF4-FFF2-40B4-BE49-F238E27FC236}">
                <a16:creationId xmlns:a16="http://schemas.microsoft.com/office/drawing/2014/main" id="{27E46024-74FC-4798-BBFD-3C63E26FD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28184" y="4130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7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33"/>
    </mc:Choice>
    <mc:Fallback xmlns="">
      <p:transition spd="slow" advTm="17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-1836712" y="-746960"/>
            <a:ext cx="8784976" cy="4536000"/>
          </a:xfrm>
        </p:spPr>
        <p:txBody>
          <a:bodyPr/>
          <a:lstStyle/>
          <a:p>
            <a:pPr marL="0" lv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>
              <a:ea typeface="Geneva"/>
              <a:cs typeface="Geneva"/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ea typeface="Geneva"/>
                <a:cs typeface="Geneva"/>
              </a:rPr>
              <a:t>UNIcert</a:t>
            </a:r>
            <a:r>
              <a:rPr lang="de-DE" baseline="30000" dirty="0">
                <a:ea typeface="Geneva"/>
                <a:cs typeface="Geneva"/>
              </a:rPr>
              <a:t>®</a:t>
            </a:r>
            <a:r>
              <a:rPr lang="de-DE" dirty="0">
                <a:ea typeface="Geneva"/>
                <a:cs typeface="Geneva"/>
              </a:rPr>
              <a:t> - Zertifikatssystem in den Fremdsprachen </a:t>
            </a:r>
          </a:p>
        </p:txBody>
      </p:sp>
      <p:sp>
        <p:nvSpPr>
          <p:cNvPr id="6150" name="Fußzeilenplatzhalter 5"/>
          <p:cNvSpPr>
            <a:spLocks noGrp="1"/>
          </p:cNvSpPr>
          <p:nvPr>
            <p:ph type="ftr" sz="quarter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626262"/>
                </a:solidFill>
              </a:rPr>
              <a:t>Hochschule Landshut</a:t>
            </a:r>
          </a:p>
        </p:txBody>
      </p:sp>
      <p:sp>
        <p:nvSpPr>
          <p:cNvPr id="9" name="Datumsplatzhalter 3"/>
          <p:cNvSpPr txBox="1">
            <a:spLocks/>
          </p:cNvSpPr>
          <p:nvPr/>
        </p:nvSpPr>
        <p:spPr bwMode="auto">
          <a:xfrm>
            <a:off x="4285058" y="8080574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/>
            <a:fld id="{13C644CD-4784-49D1-B872-ECFE543908A7}" type="datetime1">
              <a:rPr lang="de-DE" smtClean="0">
                <a:solidFill>
                  <a:srgbClr val="626262"/>
                </a:solidFill>
              </a:rPr>
              <a:pPr eaLnBrk="1" hangingPunct="1"/>
              <a:t>27.09.2022</a:t>
            </a:fld>
            <a:endParaRPr lang="de-DE">
              <a:solidFill>
                <a:srgbClr val="626262"/>
              </a:solidFill>
            </a:endParaRPr>
          </a:p>
        </p:txBody>
      </p:sp>
      <p:sp>
        <p:nvSpPr>
          <p:cNvPr id="10" name="Foliennummernplatzhalter 4"/>
          <p:cNvSpPr txBox="1">
            <a:spLocks/>
          </p:cNvSpPr>
          <p:nvPr/>
        </p:nvSpPr>
        <p:spPr bwMode="auto">
          <a:xfrm>
            <a:off x="10542983" y="8080574"/>
            <a:ext cx="209073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/>
            <a:fld id="{887D0552-6725-4F3D-8604-7A42DFD44F48}" type="slidenum">
              <a:rPr lang="de-DE" smtClean="0">
                <a:solidFill>
                  <a:srgbClr val="626262"/>
                </a:solidFill>
              </a:rPr>
              <a:pPr eaLnBrk="1" hangingPunct="1"/>
              <a:t>10</a:t>
            </a:fld>
            <a:endParaRPr lang="de-DE">
              <a:solidFill>
                <a:srgbClr val="626262"/>
              </a:solidFill>
            </a:endParaRPr>
          </a:p>
        </p:txBody>
      </p:sp>
      <p:sp>
        <p:nvSpPr>
          <p:cNvPr id="11" name="Fußzeilenplatzhalter 5"/>
          <p:cNvSpPr txBox="1">
            <a:spLocks/>
          </p:cNvSpPr>
          <p:nvPr/>
        </p:nvSpPr>
        <p:spPr bwMode="auto">
          <a:xfrm>
            <a:off x="4407296" y="8080574"/>
            <a:ext cx="8215312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626262"/>
                </a:solidFill>
              </a:rPr>
              <a:t>Hochschule Landshut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418" y="3682496"/>
            <a:ext cx="4176464" cy="2031118"/>
          </a:xfrm>
          <a:prstGeom prst="rect">
            <a:avLst/>
          </a:prstGeom>
        </p:spPr>
      </p:pic>
      <p:sp>
        <p:nvSpPr>
          <p:cNvPr id="14" name="Inhaltsplatzhalter 2"/>
          <p:cNvSpPr txBox="1">
            <a:spLocks/>
          </p:cNvSpPr>
          <p:nvPr/>
        </p:nvSpPr>
        <p:spPr>
          <a:xfrm>
            <a:off x="251520" y="1620000"/>
            <a:ext cx="8640960" cy="4536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BE0000"/>
              </a:buClr>
              <a:buFont typeface="Wingdings" charset="2"/>
              <a:buChar char="§"/>
              <a:defRPr sz="24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BE0000"/>
              </a:buClr>
              <a:buFont typeface="Wingdings" charset="2"/>
              <a:buChar char="§"/>
              <a:defRPr sz="2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BE0000"/>
              </a:buClr>
              <a:buFont typeface="Wingdings" charset="2"/>
              <a:buChar char="§"/>
              <a:defRPr sz="1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BE0000"/>
              </a:buClr>
              <a:buFont typeface="Wingdings" charset="2"/>
              <a:buChar char="§"/>
              <a:defRPr sz="14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ea typeface="Geneva"/>
                <a:cs typeface="Geneva"/>
              </a:rPr>
              <a:t>Praxisbezug</a:t>
            </a:r>
          </a:p>
          <a:p>
            <a:r>
              <a:rPr lang="de-DE" dirty="0">
                <a:ea typeface="Geneva"/>
                <a:cs typeface="Geneva"/>
              </a:rPr>
              <a:t>Qualität</a:t>
            </a:r>
          </a:p>
          <a:p>
            <a:r>
              <a:rPr lang="de-DE" dirty="0">
                <a:ea typeface="Geneva"/>
                <a:cs typeface="Geneva"/>
              </a:rPr>
              <a:t>Nachweis für Auslandsstudium, Master oder Bewerbung</a:t>
            </a:r>
          </a:p>
          <a:p>
            <a:r>
              <a:rPr lang="de-DE" dirty="0">
                <a:ea typeface="Geneva"/>
                <a:cs typeface="Geneva"/>
              </a:rPr>
              <a:t>Kostenlos</a:t>
            </a:r>
          </a:p>
          <a:p>
            <a:pPr marL="0" indent="0">
              <a:buNone/>
            </a:pPr>
            <a:endParaRPr lang="de-DE" dirty="0">
              <a:ea typeface="Geneva"/>
              <a:cs typeface="Geneva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85" y="3419696"/>
            <a:ext cx="2442636" cy="2895651"/>
          </a:xfrm>
          <a:prstGeom prst="rect">
            <a:avLst/>
          </a:prstGeom>
        </p:spPr>
      </p:pic>
      <p:pic>
        <p:nvPicPr>
          <p:cNvPr id="4" name="Folie 10">
            <a:hlinkClick r:id="" action="ppaction://media"/>
            <a:extLst>
              <a:ext uri="{FF2B5EF4-FFF2-40B4-BE49-F238E27FC236}">
                <a16:creationId xmlns:a16="http://schemas.microsoft.com/office/drawing/2014/main" id="{1006439F-4DA7-4A44-8E60-98EDF2E767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63968" y="8090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5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-1836712" y="-746960"/>
            <a:ext cx="8784976" cy="4536000"/>
          </a:xfrm>
        </p:spPr>
        <p:txBody>
          <a:bodyPr/>
          <a:lstStyle/>
          <a:p>
            <a:pPr marL="0" lv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>
              <a:ea typeface="Geneva"/>
              <a:cs typeface="Geneva"/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ea typeface="Geneva"/>
                <a:cs typeface="Geneva"/>
              </a:rPr>
              <a:t>UNIcert</a:t>
            </a:r>
            <a:r>
              <a:rPr lang="de-DE" baseline="30000" dirty="0">
                <a:ea typeface="Geneva"/>
                <a:cs typeface="Geneva"/>
              </a:rPr>
              <a:t>®</a:t>
            </a:r>
            <a:r>
              <a:rPr lang="de-DE" dirty="0">
                <a:ea typeface="Geneva"/>
                <a:cs typeface="Geneva"/>
              </a:rPr>
              <a:t> – Zertifikatssystem in den Fremdsprachen </a:t>
            </a:r>
          </a:p>
        </p:txBody>
      </p:sp>
      <p:sp>
        <p:nvSpPr>
          <p:cNvPr id="6150" name="Fußzeilenplatzhalter 5"/>
          <p:cNvSpPr>
            <a:spLocks noGrp="1"/>
          </p:cNvSpPr>
          <p:nvPr>
            <p:ph type="ftr" sz="quarter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626262"/>
                </a:solidFill>
              </a:rPr>
              <a:t>Hochschule Landshut</a:t>
            </a:r>
          </a:p>
        </p:txBody>
      </p:sp>
      <p:sp>
        <p:nvSpPr>
          <p:cNvPr id="9" name="Datumsplatzhalter 3"/>
          <p:cNvSpPr txBox="1">
            <a:spLocks/>
          </p:cNvSpPr>
          <p:nvPr/>
        </p:nvSpPr>
        <p:spPr bwMode="auto">
          <a:xfrm>
            <a:off x="4285058" y="8080574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/>
            <a:fld id="{13C644CD-4784-49D1-B872-ECFE543908A7}" type="datetime1">
              <a:rPr lang="de-DE" smtClean="0">
                <a:solidFill>
                  <a:srgbClr val="626262"/>
                </a:solidFill>
              </a:rPr>
              <a:pPr eaLnBrk="1" hangingPunct="1"/>
              <a:t>27.09.2022</a:t>
            </a:fld>
            <a:endParaRPr lang="de-DE">
              <a:solidFill>
                <a:srgbClr val="626262"/>
              </a:solidFill>
            </a:endParaRPr>
          </a:p>
        </p:txBody>
      </p:sp>
      <p:sp>
        <p:nvSpPr>
          <p:cNvPr id="10" name="Foliennummernplatzhalter 4"/>
          <p:cNvSpPr txBox="1">
            <a:spLocks/>
          </p:cNvSpPr>
          <p:nvPr/>
        </p:nvSpPr>
        <p:spPr bwMode="auto">
          <a:xfrm>
            <a:off x="10542983" y="8080574"/>
            <a:ext cx="209073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/>
            <a:fld id="{887D0552-6725-4F3D-8604-7A42DFD44F48}" type="slidenum">
              <a:rPr lang="de-DE" smtClean="0">
                <a:solidFill>
                  <a:srgbClr val="626262"/>
                </a:solidFill>
              </a:rPr>
              <a:pPr eaLnBrk="1" hangingPunct="1"/>
              <a:t>11</a:t>
            </a:fld>
            <a:endParaRPr lang="de-DE">
              <a:solidFill>
                <a:srgbClr val="626262"/>
              </a:solidFill>
            </a:endParaRPr>
          </a:p>
        </p:txBody>
      </p:sp>
      <p:sp>
        <p:nvSpPr>
          <p:cNvPr id="11" name="Fußzeilenplatzhalter 5"/>
          <p:cNvSpPr txBox="1">
            <a:spLocks/>
          </p:cNvSpPr>
          <p:nvPr/>
        </p:nvSpPr>
        <p:spPr bwMode="auto">
          <a:xfrm>
            <a:off x="4407296" y="8080574"/>
            <a:ext cx="8215312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626262"/>
                </a:solidFill>
              </a:rPr>
              <a:t>Hochschule Landshut</a:t>
            </a:r>
          </a:p>
        </p:txBody>
      </p:sp>
      <p:graphicFrame>
        <p:nvGraphicFramePr>
          <p:cNvPr id="5" name="Diagramm 4"/>
          <p:cNvGraphicFramePr/>
          <p:nvPr>
            <p:extLst>
              <p:ext uri="{D42A27DB-BD31-4B8C-83A1-F6EECF244321}">
                <p14:modId xmlns:p14="http://schemas.microsoft.com/office/powerpoint/2010/main" val="2535574134"/>
              </p:ext>
            </p:extLst>
          </p:nvPr>
        </p:nvGraphicFramePr>
        <p:xfrm>
          <a:off x="233768" y="1245093"/>
          <a:ext cx="8496944" cy="4480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Grafik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138" y="4828467"/>
            <a:ext cx="2833862" cy="1378177"/>
          </a:xfrm>
          <a:prstGeom prst="rect">
            <a:avLst/>
          </a:prstGeom>
        </p:spPr>
      </p:pic>
      <p:pic>
        <p:nvPicPr>
          <p:cNvPr id="3" name="Folie 11">
            <a:hlinkClick r:id="" action="ppaction://media"/>
            <a:extLst>
              <a:ext uri="{FF2B5EF4-FFF2-40B4-BE49-F238E27FC236}">
                <a16:creationId xmlns:a16="http://schemas.microsoft.com/office/drawing/2014/main" id="{02B3A090-0C1F-43B9-8BB2-671A74B1D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08176" y="8090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5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feil nach rechts 25"/>
          <p:cNvSpPr/>
          <p:nvPr/>
        </p:nvSpPr>
        <p:spPr>
          <a:xfrm>
            <a:off x="3897409" y="4228592"/>
            <a:ext cx="2088232" cy="641863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rgbClr val="0070C0"/>
                </a:solidFill>
              </a:rPr>
              <a:t>Englisch 8 SWS</a:t>
            </a:r>
          </a:p>
        </p:txBody>
      </p:sp>
      <p:sp>
        <p:nvSpPr>
          <p:cNvPr id="27" name="Pfeil nach rechts 26"/>
          <p:cNvSpPr/>
          <p:nvPr/>
        </p:nvSpPr>
        <p:spPr>
          <a:xfrm>
            <a:off x="5672226" y="4227509"/>
            <a:ext cx="2545664" cy="661397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rgbClr val="0070C0"/>
                </a:solidFill>
              </a:rPr>
              <a:t>8 SWS</a:t>
            </a:r>
          </a:p>
        </p:txBody>
      </p:sp>
      <p:sp>
        <p:nvSpPr>
          <p:cNvPr id="15363" name="Titel 3"/>
          <p:cNvSpPr>
            <a:spLocks noGrp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altLang="de-DE" dirty="0"/>
              <a:t>Programm UNIcert</a:t>
            </a:r>
            <a:r>
              <a:rPr lang="de-DE" altLang="de-DE" baseline="30000" dirty="0"/>
              <a:t>®</a:t>
            </a:r>
          </a:p>
        </p:txBody>
      </p:sp>
      <p:sp>
        <p:nvSpPr>
          <p:cNvPr id="15366" name="Fußzeilenplatzhalter 5"/>
          <p:cNvSpPr>
            <a:spLocks noGrp="1"/>
          </p:cNvSpPr>
          <p:nvPr>
            <p:ph type="ftr" sz="quarter" idx="3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dirty="0">
                <a:solidFill>
                  <a:srgbClr val="FFFFFF"/>
                </a:solidFill>
              </a:rPr>
              <a:t>Hochschule Landshut  |  www.haw-landshut.de</a:t>
            </a:r>
          </a:p>
        </p:txBody>
      </p:sp>
      <p:sp>
        <p:nvSpPr>
          <p:cNvPr id="15365" name="Datumsplatzhalter 4"/>
          <p:cNvSpPr>
            <a:spLocks noGrp="1"/>
          </p:cNvSpPr>
          <p:nvPr>
            <p:ph type="dt" sz="half" idx="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59D1D5-A485-4FFC-A767-E08811CF33F3}" type="datetime1">
              <a:rPr lang="de-DE" altLang="de-DE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27.09.2022</a:t>
            </a:fld>
            <a:endParaRPr lang="de-DE" altLang="de-DE">
              <a:solidFill>
                <a:srgbClr val="FFFFFF"/>
              </a:solidFill>
            </a:endParaRP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</p:nvPr>
        </p:nvGraphicFramePr>
        <p:xfrm>
          <a:off x="323850" y="1628775"/>
          <a:ext cx="8569325" cy="4535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Pfeil nach rechts 4"/>
          <p:cNvSpPr/>
          <p:nvPr/>
        </p:nvSpPr>
        <p:spPr>
          <a:xfrm>
            <a:off x="467544" y="2276872"/>
            <a:ext cx="1944216" cy="563963"/>
          </a:xfrm>
          <a:prstGeom prst="rightArrow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/>
              <a:t>Chinesisch 12 SWS</a:t>
            </a:r>
          </a:p>
        </p:txBody>
      </p:sp>
      <p:sp>
        <p:nvSpPr>
          <p:cNvPr id="11" name="Pfeil nach rechts 10"/>
          <p:cNvSpPr/>
          <p:nvPr/>
        </p:nvSpPr>
        <p:spPr>
          <a:xfrm>
            <a:off x="3608882" y="2836676"/>
            <a:ext cx="2520280" cy="720080"/>
          </a:xfrm>
          <a:prstGeom prst="rightArrow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8 SWS</a:t>
            </a:r>
          </a:p>
        </p:txBody>
      </p:sp>
      <p:sp>
        <p:nvSpPr>
          <p:cNvPr id="10" name="Pfeil nach rechts 9"/>
          <p:cNvSpPr/>
          <p:nvPr/>
        </p:nvSpPr>
        <p:spPr>
          <a:xfrm>
            <a:off x="467544" y="2846886"/>
            <a:ext cx="2016224" cy="724275"/>
          </a:xfrm>
          <a:prstGeom prst="rightArrow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/>
              <a:t>Spanisch, Französisch, Italienisch 8 SWS</a:t>
            </a:r>
          </a:p>
        </p:txBody>
      </p:sp>
      <p:sp>
        <p:nvSpPr>
          <p:cNvPr id="12" name="Pfeil nach rechts 11"/>
          <p:cNvSpPr/>
          <p:nvPr/>
        </p:nvSpPr>
        <p:spPr>
          <a:xfrm>
            <a:off x="2201459" y="2837589"/>
            <a:ext cx="1872212" cy="720080"/>
          </a:xfrm>
          <a:prstGeom prst="rightArrow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4 SWS</a:t>
            </a:r>
          </a:p>
        </p:txBody>
      </p:sp>
      <p:sp>
        <p:nvSpPr>
          <p:cNvPr id="14" name="Pfeil nach rechts 13"/>
          <p:cNvSpPr/>
          <p:nvPr/>
        </p:nvSpPr>
        <p:spPr>
          <a:xfrm>
            <a:off x="5626736" y="4312652"/>
            <a:ext cx="2545664" cy="661397"/>
          </a:xfrm>
          <a:prstGeom prst="rightArrow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8 SWS</a:t>
            </a:r>
          </a:p>
        </p:txBody>
      </p:sp>
      <p:sp>
        <p:nvSpPr>
          <p:cNvPr id="17" name="Pfeil nach rechts 16"/>
          <p:cNvSpPr/>
          <p:nvPr/>
        </p:nvSpPr>
        <p:spPr>
          <a:xfrm>
            <a:off x="478165" y="3624348"/>
            <a:ext cx="2005603" cy="762340"/>
          </a:xfrm>
          <a:prstGeom prst="rightArrow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/>
              <a:t>Deutsch als Fremdsprache 16 SWS</a:t>
            </a:r>
          </a:p>
        </p:txBody>
      </p:sp>
      <p:sp>
        <p:nvSpPr>
          <p:cNvPr id="18" name="Pfeil nach rechts 17"/>
          <p:cNvSpPr/>
          <p:nvPr/>
        </p:nvSpPr>
        <p:spPr>
          <a:xfrm>
            <a:off x="2201458" y="3634778"/>
            <a:ext cx="1866485" cy="720080"/>
          </a:xfrm>
          <a:prstGeom prst="rightArrow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4 SWS</a:t>
            </a:r>
          </a:p>
        </p:txBody>
      </p:sp>
      <p:sp>
        <p:nvSpPr>
          <p:cNvPr id="19" name="Pfeil nach rechts 18"/>
          <p:cNvSpPr/>
          <p:nvPr/>
        </p:nvSpPr>
        <p:spPr>
          <a:xfrm>
            <a:off x="3627490" y="3634778"/>
            <a:ext cx="2520280" cy="720080"/>
          </a:xfrm>
          <a:prstGeom prst="rightArrow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8 SWS</a:t>
            </a:r>
          </a:p>
        </p:txBody>
      </p:sp>
      <p:sp>
        <p:nvSpPr>
          <p:cNvPr id="20" name="Pfeil nach rechts 19"/>
          <p:cNvSpPr/>
          <p:nvPr/>
        </p:nvSpPr>
        <p:spPr>
          <a:xfrm>
            <a:off x="5652120" y="3634778"/>
            <a:ext cx="2520280" cy="720080"/>
          </a:xfrm>
          <a:prstGeom prst="rightArrow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8 SWS</a:t>
            </a:r>
          </a:p>
        </p:txBody>
      </p:sp>
      <p:sp>
        <p:nvSpPr>
          <p:cNvPr id="22" name="Pfeil nach rechts 21"/>
          <p:cNvSpPr/>
          <p:nvPr/>
        </p:nvSpPr>
        <p:spPr>
          <a:xfrm>
            <a:off x="5778155" y="4974146"/>
            <a:ext cx="2466253" cy="759110"/>
          </a:xfrm>
          <a:prstGeom prst="rightArrow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/>
              <a:t>Türkisch als Herkunftssprache 8 SWS</a:t>
            </a:r>
          </a:p>
        </p:txBody>
      </p:sp>
      <p:sp>
        <p:nvSpPr>
          <p:cNvPr id="23" name="Pfeil nach rechts 22"/>
          <p:cNvSpPr/>
          <p:nvPr/>
        </p:nvSpPr>
        <p:spPr>
          <a:xfrm>
            <a:off x="2051720" y="5655389"/>
            <a:ext cx="1917579" cy="759110"/>
          </a:xfrm>
          <a:prstGeom prst="rightArrow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b="1" dirty="0"/>
              <a:t>Russisch als Herkunftssprache 4 SWS</a:t>
            </a:r>
          </a:p>
        </p:txBody>
      </p:sp>
      <p:sp>
        <p:nvSpPr>
          <p:cNvPr id="24" name="Pfeil nach rechts 23"/>
          <p:cNvSpPr/>
          <p:nvPr/>
        </p:nvSpPr>
        <p:spPr>
          <a:xfrm>
            <a:off x="3662909" y="5661248"/>
            <a:ext cx="2466253" cy="759110"/>
          </a:xfrm>
          <a:prstGeom prst="rightArrow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4 SWS</a:t>
            </a:r>
          </a:p>
        </p:txBody>
      </p:sp>
      <p:sp>
        <p:nvSpPr>
          <p:cNvPr id="25" name="Pfeil nach rechts 24"/>
          <p:cNvSpPr/>
          <p:nvPr/>
        </p:nvSpPr>
        <p:spPr>
          <a:xfrm>
            <a:off x="443329" y="4968129"/>
            <a:ext cx="1932804" cy="674729"/>
          </a:xfrm>
          <a:prstGeom prst="rightArrow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/>
              <a:t>Türkisch als Fremdsprache 8 SWS</a:t>
            </a: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8912"/>
            <a:ext cx="2088232" cy="1015559"/>
          </a:xfrm>
          <a:prstGeom prst="rect">
            <a:avLst/>
          </a:prstGeom>
        </p:spPr>
      </p:pic>
      <p:sp>
        <p:nvSpPr>
          <p:cNvPr id="13" name="Pfeil nach rechts 12"/>
          <p:cNvSpPr/>
          <p:nvPr/>
        </p:nvSpPr>
        <p:spPr>
          <a:xfrm>
            <a:off x="3707904" y="4313735"/>
            <a:ext cx="2736304" cy="641863"/>
          </a:xfrm>
          <a:prstGeom prst="rightArrow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/>
              <a:t>Englisch</a:t>
            </a:r>
          </a:p>
          <a:p>
            <a:pPr algn="ctr"/>
            <a:r>
              <a:rPr lang="de-DE" sz="1100" b="1" dirty="0">
                <a:solidFill>
                  <a:schemeClr val="bg1"/>
                </a:solidFill>
              </a:rPr>
              <a:t>Wirtschaft, Technik &amp; Soziales</a:t>
            </a:r>
            <a:endParaRPr lang="de-DE" sz="1100" b="1" dirty="0"/>
          </a:p>
        </p:txBody>
      </p:sp>
      <p:sp>
        <p:nvSpPr>
          <p:cNvPr id="28" name="Pfeil nach rechts 27"/>
          <p:cNvSpPr/>
          <p:nvPr/>
        </p:nvSpPr>
        <p:spPr>
          <a:xfrm>
            <a:off x="5760603" y="5647508"/>
            <a:ext cx="2466253" cy="759110"/>
          </a:xfrm>
          <a:prstGeom prst="rightArrow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8 SWS (im AUFBAU)</a:t>
            </a:r>
          </a:p>
        </p:txBody>
      </p:sp>
      <p:pic>
        <p:nvPicPr>
          <p:cNvPr id="2" name="Folie 12">
            <a:hlinkClick r:id="" action="ppaction://media"/>
            <a:extLst>
              <a:ext uri="{FF2B5EF4-FFF2-40B4-BE49-F238E27FC236}">
                <a16:creationId xmlns:a16="http://schemas.microsoft.com/office/drawing/2014/main" id="{00573C65-A820-4EB4-99CD-5E6F182872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8318" y="4130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0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>
                <a:sym typeface="Wingdings" panose="05000000000000000000" pitchFamily="2" charset="2"/>
              </a:rPr>
              <a:t>Russisch</a:t>
            </a:r>
            <a:r>
              <a:rPr lang="de-DE" dirty="0">
                <a:sym typeface="Wingdings" panose="05000000000000000000" pitchFamily="2" charset="2"/>
              </a:rPr>
              <a:t>: Niveaus B1-C1</a:t>
            </a: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r>
              <a:rPr lang="de-DE" b="1" dirty="0">
                <a:sym typeface="Wingdings" panose="05000000000000000000" pitchFamily="2" charset="2"/>
              </a:rPr>
              <a:t>Türkisch</a:t>
            </a:r>
            <a:r>
              <a:rPr lang="de-DE" dirty="0">
                <a:sym typeface="Wingdings" panose="05000000000000000000" pitchFamily="2" charset="2"/>
              </a:rPr>
              <a:t>: Niveau C1</a:t>
            </a: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r>
              <a:rPr lang="de-DE" dirty="0">
                <a:sym typeface="Wingdings" panose="05000000000000000000" pitchFamily="2" charset="2"/>
              </a:rPr>
              <a:t>Professionalisierung des Sprachgebrauchs, Schwerpunkt auf Schreib- und Lesekompetenzen</a:t>
            </a: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r>
              <a:rPr lang="de-DE" dirty="0" err="1">
                <a:sym typeface="Wingdings" panose="05000000000000000000" pitchFamily="2" charset="2"/>
              </a:rPr>
              <a:t>UNIcert</a:t>
            </a:r>
            <a:r>
              <a:rPr lang="de-DE" dirty="0">
                <a:sym typeface="Wingdings" panose="05000000000000000000" pitchFamily="2" charset="2"/>
              </a:rPr>
              <a:t>®-akkreditiert  Zertifikat</a:t>
            </a:r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5" b="6075"/>
          <a:stretch>
            <a:fillRect/>
          </a:stretch>
        </p:blipFill>
        <p:spPr/>
      </p:pic>
      <p:pic>
        <p:nvPicPr>
          <p:cNvPr id="9" name="Bildplatzhalter 8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15" b="6515"/>
          <a:stretch>
            <a:fillRect/>
          </a:stretch>
        </p:blipFill>
        <p:spPr/>
      </p:pic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Herkunftssprachen Russisch und Türkisch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27.09.2022</a:t>
            </a:fld>
            <a:endParaRPr lang="de-DE" dirty="0"/>
          </a:p>
        </p:txBody>
      </p:sp>
      <p:pic>
        <p:nvPicPr>
          <p:cNvPr id="3" name="Folie 13">
            <a:hlinkClick r:id="" action="ppaction://media"/>
            <a:extLst>
              <a:ext uri="{FF2B5EF4-FFF2-40B4-BE49-F238E27FC236}">
                <a16:creationId xmlns:a16="http://schemas.microsoft.com/office/drawing/2014/main" id="{73910FA5-1422-4AD8-90F7-4605DB79A0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4288" y="4130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5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br>
              <a:rPr lang="de-DE" b="1" dirty="0">
                <a:solidFill>
                  <a:srgbClr val="626262"/>
                </a:solidFill>
                <a:ea typeface="Geneva"/>
                <a:cs typeface="Geneva"/>
              </a:rPr>
            </a:br>
            <a:endParaRPr lang="de-DE" b="1" dirty="0">
              <a:solidFill>
                <a:srgbClr val="626262"/>
              </a:solidFill>
              <a:ea typeface="Geneva"/>
              <a:cs typeface="Geneva"/>
            </a:endParaRPr>
          </a:p>
          <a:p>
            <a:pPr marL="0" lvl="0" indent="0">
              <a:buNone/>
            </a:pPr>
            <a:br>
              <a:rPr lang="de-DE" dirty="0">
                <a:ea typeface="Geneva"/>
                <a:cs typeface="Geneva"/>
              </a:rPr>
            </a:br>
            <a:endParaRPr lang="de-DE" dirty="0"/>
          </a:p>
          <a:p>
            <a:pPr marL="0" indent="0">
              <a:buNone/>
            </a:pPr>
            <a:endParaRPr lang="de-DE" dirty="0">
              <a:ea typeface="Geneva"/>
              <a:cs typeface="Geneva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rgbClr val="626262"/>
                </a:solidFill>
                <a:ea typeface="Geneva"/>
                <a:cs typeface="Geneva"/>
              </a:rPr>
              <a:t>Einstufung für Studierende mit Vorkenntnissen:</a:t>
            </a:r>
            <a:br>
              <a:rPr lang="de-DE" dirty="0">
                <a:solidFill>
                  <a:srgbClr val="626262"/>
                </a:solidFill>
                <a:ea typeface="Geneva"/>
                <a:cs typeface="Geneva"/>
              </a:rPr>
            </a:br>
            <a:br>
              <a:rPr lang="de-DE" dirty="0">
                <a:solidFill>
                  <a:srgbClr val="626262"/>
                </a:solidFill>
                <a:ea typeface="Geneva"/>
                <a:cs typeface="Geneva"/>
              </a:rPr>
            </a:br>
            <a:endParaRPr lang="de-DE" dirty="0"/>
          </a:p>
        </p:txBody>
      </p:sp>
      <p:sp>
        <p:nvSpPr>
          <p:cNvPr id="6150" name="Fußzeilenplatzhalter 5"/>
          <p:cNvSpPr>
            <a:spLocks noGrp="1"/>
          </p:cNvSpPr>
          <p:nvPr>
            <p:ph type="ftr" sz="quarter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626262"/>
                </a:solidFill>
              </a:rPr>
              <a:t>Hochschule Landshut</a:t>
            </a:r>
          </a:p>
        </p:txBody>
      </p:sp>
      <p:sp>
        <p:nvSpPr>
          <p:cNvPr id="9" name="Datumsplatzhalter 3"/>
          <p:cNvSpPr txBox="1">
            <a:spLocks/>
          </p:cNvSpPr>
          <p:nvPr/>
        </p:nvSpPr>
        <p:spPr bwMode="auto">
          <a:xfrm>
            <a:off x="4285058" y="8080574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/>
            <a:fld id="{13C644CD-4784-49D1-B872-ECFE543908A7}" type="datetime1">
              <a:rPr lang="de-DE" smtClean="0">
                <a:solidFill>
                  <a:srgbClr val="626262"/>
                </a:solidFill>
              </a:rPr>
              <a:pPr eaLnBrk="1" hangingPunct="1"/>
              <a:t>27.09.2022</a:t>
            </a:fld>
            <a:endParaRPr lang="de-DE">
              <a:solidFill>
                <a:srgbClr val="626262"/>
              </a:solidFill>
            </a:endParaRPr>
          </a:p>
        </p:txBody>
      </p:sp>
      <p:sp>
        <p:nvSpPr>
          <p:cNvPr id="10" name="Foliennummernplatzhalter 4"/>
          <p:cNvSpPr txBox="1">
            <a:spLocks/>
          </p:cNvSpPr>
          <p:nvPr/>
        </p:nvSpPr>
        <p:spPr bwMode="auto">
          <a:xfrm>
            <a:off x="10542983" y="8080574"/>
            <a:ext cx="209073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/>
            <a:fld id="{887D0552-6725-4F3D-8604-7A42DFD44F48}" type="slidenum">
              <a:rPr lang="de-DE" smtClean="0">
                <a:solidFill>
                  <a:srgbClr val="626262"/>
                </a:solidFill>
              </a:rPr>
              <a:pPr eaLnBrk="1" hangingPunct="1"/>
              <a:t>14</a:t>
            </a:fld>
            <a:endParaRPr lang="de-DE">
              <a:solidFill>
                <a:srgbClr val="626262"/>
              </a:solidFill>
            </a:endParaRPr>
          </a:p>
        </p:txBody>
      </p:sp>
      <p:sp>
        <p:nvSpPr>
          <p:cNvPr id="11" name="Fußzeilenplatzhalter 5"/>
          <p:cNvSpPr txBox="1">
            <a:spLocks/>
          </p:cNvSpPr>
          <p:nvPr/>
        </p:nvSpPr>
        <p:spPr bwMode="auto">
          <a:xfrm>
            <a:off x="4407296" y="8080574"/>
            <a:ext cx="8215312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626262"/>
                </a:solidFill>
              </a:rPr>
              <a:t>Hochschule Landshut</a:t>
            </a:r>
          </a:p>
        </p:txBody>
      </p:sp>
      <p:sp>
        <p:nvSpPr>
          <p:cNvPr id="4" name="Rechteck 3"/>
          <p:cNvSpPr/>
          <p:nvPr/>
        </p:nvSpPr>
        <p:spPr>
          <a:xfrm>
            <a:off x="251520" y="1474191"/>
            <a:ext cx="8640960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BE0000"/>
              </a:buClr>
            </a:pPr>
            <a:r>
              <a:rPr lang="de-DE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Einstufung für:</a:t>
            </a:r>
          </a:p>
          <a:p>
            <a:pPr marL="342900" indent="-342900">
              <a:spcBef>
                <a:spcPct val="20000"/>
              </a:spcBef>
              <a:buClr>
                <a:srgbClr val="BE0000"/>
              </a:buClr>
              <a:buFont typeface="Wingdings" charset="2"/>
              <a:buChar char="§"/>
            </a:pPr>
            <a:r>
              <a:rPr lang="de-DE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Englisch</a:t>
            </a:r>
          </a:p>
          <a:p>
            <a:pPr marL="342900" indent="-342900">
              <a:spcBef>
                <a:spcPct val="20000"/>
              </a:spcBef>
              <a:buClr>
                <a:srgbClr val="BE0000"/>
              </a:buClr>
              <a:buFont typeface="Wingdings" charset="2"/>
              <a:buChar char="§"/>
            </a:pPr>
            <a:r>
              <a:rPr lang="de-DE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Spanisch</a:t>
            </a:r>
          </a:p>
          <a:p>
            <a:pPr marL="342900" indent="-342900">
              <a:spcBef>
                <a:spcPct val="20000"/>
              </a:spcBef>
              <a:buClr>
                <a:srgbClr val="BE0000"/>
              </a:buClr>
              <a:buFont typeface="Wingdings" charset="2"/>
              <a:buChar char="§"/>
            </a:pPr>
            <a:r>
              <a:rPr lang="de-DE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Französisch</a:t>
            </a:r>
          </a:p>
          <a:p>
            <a:pPr marL="342900" indent="-342900">
              <a:spcBef>
                <a:spcPct val="20000"/>
              </a:spcBef>
              <a:buClr>
                <a:srgbClr val="BE0000"/>
              </a:buClr>
              <a:buFont typeface="Wingdings" charset="2"/>
              <a:buChar char="§"/>
            </a:pPr>
            <a:endParaRPr lang="de-DE" sz="24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rgbClr val="BE0000"/>
              </a:buClr>
            </a:pPr>
            <a:r>
              <a:rPr lang="de-DE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über </a:t>
            </a:r>
            <a:r>
              <a:rPr lang="de-DE" sz="2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Moodle</a:t>
            </a:r>
          </a:p>
          <a:p>
            <a:pPr>
              <a:spcBef>
                <a:spcPct val="20000"/>
              </a:spcBef>
              <a:buClr>
                <a:srgbClr val="BE0000"/>
              </a:buClr>
            </a:pPr>
            <a:r>
              <a:rPr lang="de-DE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Infos und Zugang zum Test unter </a:t>
            </a:r>
            <a:r>
              <a:rPr lang="de-DE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www.haw-landshut.de</a:t>
            </a:r>
            <a:r>
              <a:rPr lang="de-DE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Im Studium &gt; Sprachen &gt; Einstufung</a:t>
            </a:r>
          </a:p>
          <a:p>
            <a:pPr>
              <a:spcBef>
                <a:spcPct val="20000"/>
              </a:spcBef>
              <a:buClr>
                <a:srgbClr val="BE0000"/>
              </a:buClr>
            </a:pPr>
            <a:endParaRPr lang="de-DE" sz="24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Folie14">
            <a:hlinkClick r:id="" action="ppaction://media"/>
            <a:extLst>
              <a:ext uri="{FF2B5EF4-FFF2-40B4-BE49-F238E27FC236}">
                <a16:creationId xmlns:a16="http://schemas.microsoft.com/office/drawing/2014/main" id="{14CF0A5F-2B07-4FF6-8B26-636ABDD72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304" y="3532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6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51520" y="3501008"/>
            <a:ext cx="5112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Kurs-einschreibung</a:t>
            </a:r>
          </a:p>
        </p:txBody>
      </p:sp>
      <p:pic>
        <p:nvPicPr>
          <p:cNvPr id="2" name="Folie 15">
            <a:hlinkClick r:id="" action="ppaction://media"/>
            <a:extLst>
              <a:ext uri="{FF2B5EF4-FFF2-40B4-BE49-F238E27FC236}">
                <a16:creationId xmlns:a16="http://schemas.microsoft.com/office/drawing/2014/main" id="{795656B8-DF94-494B-A5E2-F2986F9194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4288" y="6926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1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/>
          <a:srcRect r="42198"/>
          <a:stretch/>
        </p:blipFill>
        <p:spPr>
          <a:xfrm>
            <a:off x="539552" y="1555381"/>
            <a:ext cx="8524341" cy="4269628"/>
          </a:xfrm>
          <a:prstGeom prst="rect">
            <a:avLst/>
          </a:prstGeom>
        </p:spPr>
      </p:pic>
      <p:sp>
        <p:nvSpPr>
          <p:cNvPr id="6147" name="Inhaltsplatzhalt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>
              <a:ea typeface="Geneva"/>
              <a:cs typeface="Geneva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Einschreibung Studium Generale und Sprachen</a:t>
            </a:r>
          </a:p>
        </p:txBody>
      </p:sp>
      <p:sp>
        <p:nvSpPr>
          <p:cNvPr id="6150" name="Fußzeilenplatzhalter 5"/>
          <p:cNvSpPr>
            <a:spLocks noGrp="1"/>
          </p:cNvSpPr>
          <p:nvPr>
            <p:ph type="ftr" sz="quarter" idx="3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626262"/>
                </a:solidFill>
              </a:rPr>
              <a:t>Hochschule Landshut</a:t>
            </a:r>
          </a:p>
        </p:txBody>
      </p:sp>
      <p:pic>
        <p:nvPicPr>
          <p:cNvPr id="4" name="Folie 17">
            <a:hlinkClick r:id="" action="ppaction://media"/>
            <a:extLst>
              <a:ext uri="{FF2B5EF4-FFF2-40B4-BE49-F238E27FC236}">
                <a16:creationId xmlns:a16="http://schemas.microsoft.com/office/drawing/2014/main" id="{3CC53A90-2EAB-40BB-96EC-CAEAE5554E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92280" y="763293"/>
            <a:ext cx="487363" cy="487363"/>
          </a:xfrm>
          <a:prstGeom prst="rect">
            <a:avLst/>
          </a:prstGeom>
        </p:spPr>
      </p:pic>
      <p:sp>
        <p:nvSpPr>
          <p:cNvPr id="2" name="Pfeil nach rechts 1"/>
          <p:cNvSpPr/>
          <p:nvPr/>
        </p:nvSpPr>
        <p:spPr>
          <a:xfrm>
            <a:off x="3059832" y="3573371"/>
            <a:ext cx="1296144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865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/>
          <a:srcRect r="36400"/>
          <a:stretch/>
        </p:blipFill>
        <p:spPr>
          <a:xfrm>
            <a:off x="467544" y="1538834"/>
            <a:ext cx="8644413" cy="4278927"/>
          </a:xfrm>
          <a:prstGeom prst="rect">
            <a:avLst/>
          </a:prstGeom>
        </p:spPr>
      </p:pic>
      <p:sp>
        <p:nvSpPr>
          <p:cNvPr id="614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>
              <a:ea typeface="Geneva"/>
              <a:cs typeface="Geneva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Einschreibung Studium Generale und Sprachen</a:t>
            </a:r>
          </a:p>
        </p:txBody>
      </p:sp>
      <p:sp>
        <p:nvSpPr>
          <p:cNvPr id="6150" name="Fußzeilenplatzhalter 5"/>
          <p:cNvSpPr>
            <a:spLocks noGrp="1"/>
          </p:cNvSpPr>
          <p:nvPr>
            <p:ph type="ftr" sz="quarter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dirty="0">
                <a:solidFill>
                  <a:srgbClr val="626262"/>
                </a:solidFill>
              </a:rPr>
              <a:t>Hochschule Landshut</a:t>
            </a:r>
          </a:p>
        </p:txBody>
      </p:sp>
      <p:sp>
        <p:nvSpPr>
          <p:cNvPr id="8" name="Pfeil nach rechts 7"/>
          <p:cNvSpPr/>
          <p:nvPr/>
        </p:nvSpPr>
        <p:spPr>
          <a:xfrm>
            <a:off x="2627784" y="4824244"/>
            <a:ext cx="1296144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Folie 18">
            <a:hlinkClick r:id="" action="ppaction://media"/>
            <a:extLst>
              <a:ext uri="{FF2B5EF4-FFF2-40B4-BE49-F238E27FC236}">
                <a16:creationId xmlns:a16="http://schemas.microsoft.com/office/drawing/2014/main" id="{48988692-34EC-4ACD-94A8-D9A41317F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4248" y="7060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7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Bitte planen Sie die Kurse in Abstimmung mit dem Stundenplan Ihrer Fakultät, damit es zu keinen Überschneidungen kommt.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>
                <a:cs typeface="Tahoma" pitchFamily="34" charset="0"/>
                <a:sym typeface="Wingdings" pitchFamily="2" charset="2"/>
              </a:rPr>
              <a:t>Wenn Sie in den Kursen nur einen Wartelistenplatz bekommen, können Sie dennoch am ersten Kurstag versuchen, noch in den Kurs aufgenommen zu werden.</a:t>
            </a:r>
          </a:p>
          <a:p>
            <a:pPr marL="0" indent="0">
              <a:buNone/>
            </a:pPr>
            <a:endParaRPr lang="de-DE" dirty="0">
              <a:cs typeface="Tahoma" pitchFamily="34" charset="0"/>
              <a:sym typeface="Wingdings" pitchFamily="2" charset="2"/>
            </a:endParaRPr>
          </a:p>
          <a:p>
            <a:r>
              <a:rPr lang="de-DE" dirty="0">
                <a:cs typeface="Tahoma" pitchFamily="34" charset="0"/>
                <a:sym typeface="Wingdings" pitchFamily="2" charset="2"/>
              </a:rPr>
              <a:t>Die Sprachkurse beginnen ab Donnerstag den </a:t>
            </a:r>
            <a:r>
              <a:rPr lang="de-DE" b="1" dirty="0">
                <a:cs typeface="Tahoma" pitchFamily="34" charset="0"/>
                <a:sym typeface="Wingdings" pitchFamily="2" charset="2"/>
              </a:rPr>
              <a:t>6. Oktober 2022. </a:t>
            </a:r>
            <a:r>
              <a:rPr lang="de-DE" dirty="0">
                <a:cs typeface="Tahoma" pitchFamily="34" charset="0"/>
                <a:sym typeface="Wingdings" pitchFamily="2" charset="2"/>
              </a:rPr>
              <a:t>Späterer Einstieg ist ohne Probleme möglich.</a:t>
            </a:r>
          </a:p>
          <a:p>
            <a:pPr marL="0" indent="0">
              <a:buNone/>
            </a:pPr>
            <a:endParaRPr lang="de-DE" b="1" dirty="0">
              <a:cs typeface="Tahoma" pitchFamily="34" charset="0"/>
              <a:sym typeface="Wingdings" pitchFamily="2" charset="2"/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>
              <a:ea typeface="Geneva"/>
              <a:cs typeface="Geneva"/>
            </a:endParaRPr>
          </a:p>
        </p:txBody>
      </p:sp>
      <p:sp>
        <p:nvSpPr>
          <p:cNvPr id="6146" name="Titel 1"/>
          <p:cNvSpPr>
            <a:spLocks noGrp="1"/>
          </p:cNvSpPr>
          <p:nvPr>
            <p:ph type="ctrTitle"/>
          </p:nvPr>
        </p:nvSpPr>
        <p:spPr>
          <a:xfrm>
            <a:off x="251520" y="413010"/>
            <a:ext cx="7632847" cy="792088"/>
          </a:xfrm>
        </p:spPr>
        <p:txBody>
          <a:bodyPr/>
          <a:lstStyle/>
          <a:p>
            <a:r>
              <a:rPr lang="de-DE" dirty="0">
                <a:ea typeface="Geneva"/>
                <a:cs typeface="Geneva"/>
              </a:rPr>
              <a:t>Einschreibung Studium Generale und Sprachen</a:t>
            </a:r>
          </a:p>
        </p:txBody>
      </p:sp>
      <p:sp>
        <p:nvSpPr>
          <p:cNvPr id="6150" name="Fußzeilenplatzhalter 5"/>
          <p:cNvSpPr>
            <a:spLocks noGrp="1"/>
          </p:cNvSpPr>
          <p:nvPr>
            <p:ph type="ftr" sz="quarter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dirty="0">
                <a:solidFill>
                  <a:srgbClr val="626262"/>
                </a:solidFill>
              </a:rPr>
              <a:t>Hochschule Landshut</a:t>
            </a:r>
          </a:p>
        </p:txBody>
      </p:sp>
      <p:pic>
        <p:nvPicPr>
          <p:cNvPr id="2" name="Folie 19">
            <a:hlinkClick r:id="" action="ppaction://media"/>
            <a:extLst>
              <a:ext uri="{FF2B5EF4-FFF2-40B4-BE49-F238E27FC236}">
                <a16:creationId xmlns:a16="http://schemas.microsoft.com/office/drawing/2014/main" id="{51E12AC0-AC03-41FB-B870-0BD6366536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59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7125" y="4130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3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Die Sprachprüfungen finden in der Regel in der letzten Sitzung des Kurses statt.</a:t>
            </a:r>
          </a:p>
          <a:p>
            <a:endParaRPr lang="de-DE" dirty="0"/>
          </a:p>
          <a:p>
            <a:r>
              <a:rPr lang="de-DE" dirty="0"/>
              <a:t>Wenn Sie Kurse hintereinander wählen, z. B. UNIcert II A um 08:45 und UNIcert II B um 10:30 Uhr, bitte bedenken: Auch die Sprachprüfungen finden dann direkt hintereinander statt.</a:t>
            </a:r>
            <a:endParaRPr lang="de-DE" b="1" dirty="0">
              <a:cs typeface="Tahoma" pitchFamily="34" charset="0"/>
              <a:sym typeface="Wingdings" pitchFamily="2" charset="2"/>
            </a:endParaRPr>
          </a:p>
          <a:p>
            <a:pPr marL="0" indent="0">
              <a:buNone/>
            </a:pPr>
            <a:endParaRPr lang="de-DE" b="1" dirty="0">
              <a:cs typeface="Tahoma" pitchFamily="34" charset="0"/>
              <a:sym typeface="Wingdings" pitchFamily="2" charset="2"/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>
              <a:ea typeface="Geneva"/>
              <a:cs typeface="Geneva"/>
            </a:endParaRPr>
          </a:p>
        </p:txBody>
      </p:sp>
      <p:sp>
        <p:nvSpPr>
          <p:cNvPr id="6146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ea typeface="Geneva"/>
                <a:cs typeface="Geneva"/>
              </a:rPr>
              <a:t>Prüfungen</a:t>
            </a:r>
          </a:p>
        </p:txBody>
      </p:sp>
      <p:sp>
        <p:nvSpPr>
          <p:cNvPr id="6150" name="Fußzeilenplatzhalter 5"/>
          <p:cNvSpPr>
            <a:spLocks noGrp="1"/>
          </p:cNvSpPr>
          <p:nvPr>
            <p:ph type="ftr" sz="quarter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626262"/>
                </a:solidFill>
              </a:rPr>
              <a:t>Hochschule Landshut</a:t>
            </a:r>
          </a:p>
        </p:txBody>
      </p:sp>
      <p:pic>
        <p:nvPicPr>
          <p:cNvPr id="2" name="Folie 20">
            <a:hlinkClick r:id="" action="ppaction://media"/>
            <a:extLst>
              <a:ext uri="{FF2B5EF4-FFF2-40B4-BE49-F238E27FC236}">
                <a16:creationId xmlns:a16="http://schemas.microsoft.com/office/drawing/2014/main" id="{9605967B-BEF7-42F3-B951-B0802C1478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88024" y="4130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5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83568" y="3068960"/>
            <a:ext cx="3384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chemeClr val="bg1"/>
                </a:solidFill>
              </a:rPr>
              <a:t>Studium Generale</a:t>
            </a:r>
          </a:p>
        </p:txBody>
      </p:sp>
      <p:pic>
        <p:nvPicPr>
          <p:cNvPr id="2" name="Folie 2">
            <a:hlinkClick r:id="" action="ppaction://media"/>
            <a:extLst>
              <a:ext uri="{FF2B5EF4-FFF2-40B4-BE49-F238E27FC236}">
                <a16:creationId xmlns:a16="http://schemas.microsoft.com/office/drawing/2014/main" id="{1A531274-47E2-4C02-B2C3-C3F4A21F4D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2200" y="6926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1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Ansprechpartner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27.09.2022</a:t>
            </a:fld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17"/>
          <a:stretch/>
        </p:blipFill>
        <p:spPr>
          <a:xfrm>
            <a:off x="3446966" y="1844824"/>
            <a:ext cx="1904166" cy="1636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 b="18101"/>
          <a:stretch/>
        </p:blipFill>
        <p:spPr>
          <a:xfrm>
            <a:off x="6196198" y="1843957"/>
            <a:ext cx="1766748" cy="1625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feld 4"/>
          <p:cNvSpPr txBox="1">
            <a:spLocks noChangeArrowheads="1"/>
          </p:cNvSpPr>
          <p:nvPr/>
        </p:nvSpPr>
        <p:spPr bwMode="auto">
          <a:xfrm>
            <a:off x="755576" y="3565128"/>
            <a:ext cx="25558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dirty="0">
                <a:ea typeface="Geneva"/>
                <a:cs typeface="Geneva"/>
              </a:rPr>
              <a:t>Koordination </a:t>
            </a:r>
          </a:p>
          <a:p>
            <a:pPr eaLnBrk="1" hangingPunct="1"/>
            <a:r>
              <a:rPr lang="de-DE" altLang="de-DE" dirty="0">
                <a:ea typeface="Geneva"/>
                <a:cs typeface="Geneva"/>
              </a:rPr>
              <a:t>Studium Generale &amp; </a:t>
            </a:r>
          </a:p>
          <a:p>
            <a:pPr eaLnBrk="1" hangingPunct="1"/>
            <a:r>
              <a:rPr lang="de-DE" altLang="de-DE" dirty="0">
                <a:ea typeface="Geneva"/>
                <a:cs typeface="Geneva"/>
              </a:rPr>
              <a:t>Sprachen</a:t>
            </a:r>
          </a:p>
          <a:p>
            <a:pPr eaLnBrk="1" hangingPunct="1"/>
            <a:endParaRPr lang="de-DE" altLang="de-DE" dirty="0">
              <a:ea typeface="Geneva"/>
              <a:cs typeface="Geneva"/>
            </a:endParaRPr>
          </a:p>
          <a:p>
            <a:pPr eaLnBrk="1" hangingPunct="1"/>
            <a:r>
              <a:rPr lang="de-DE" altLang="de-DE" dirty="0">
                <a:ea typeface="Geneva"/>
                <a:cs typeface="Geneva"/>
              </a:rPr>
              <a:t>N.N.</a:t>
            </a:r>
          </a:p>
          <a:p>
            <a:pPr eaLnBrk="1" hangingPunct="1"/>
            <a:endParaRPr lang="de-DE" altLang="de-DE" dirty="0">
              <a:ea typeface="Geneva"/>
              <a:cs typeface="Geneva"/>
            </a:endParaRPr>
          </a:p>
          <a:p>
            <a:pPr eaLnBrk="1" hangingPunct="1"/>
            <a:r>
              <a:rPr lang="de-DE" altLang="de-DE" dirty="0"/>
              <a:t>Raum C1 23</a:t>
            </a:r>
          </a:p>
          <a:p>
            <a:pPr eaLnBrk="1" hangingPunct="1"/>
            <a:endParaRPr lang="de-DE" altLang="de-DE" dirty="0" err="1">
              <a:ea typeface="Geneva"/>
              <a:cs typeface="Geneva"/>
            </a:endParaRPr>
          </a:p>
        </p:txBody>
      </p:sp>
      <p:sp>
        <p:nvSpPr>
          <p:cNvPr id="16" name="Textfeld 1"/>
          <p:cNvSpPr txBox="1">
            <a:spLocks noChangeArrowheads="1"/>
          </p:cNvSpPr>
          <p:nvPr/>
        </p:nvSpPr>
        <p:spPr bwMode="auto">
          <a:xfrm>
            <a:off x="3446966" y="3573016"/>
            <a:ext cx="1957587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dirty="0">
                <a:ea typeface="Geneva"/>
                <a:cs typeface="Geneva"/>
              </a:rPr>
              <a:t>Sachbearbeitung</a:t>
            </a:r>
          </a:p>
          <a:p>
            <a:pPr eaLnBrk="1" hangingPunct="1"/>
            <a:r>
              <a:rPr lang="de-DE" altLang="de-DE" dirty="0">
                <a:ea typeface="Geneva"/>
                <a:cs typeface="Geneva"/>
              </a:rPr>
              <a:t>Sprachen </a:t>
            </a:r>
          </a:p>
          <a:p>
            <a:pPr eaLnBrk="1" hangingPunct="1"/>
            <a:endParaRPr lang="de-DE" altLang="de-DE" dirty="0">
              <a:ea typeface="Geneva"/>
              <a:cs typeface="Geneva"/>
            </a:endParaRPr>
          </a:p>
          <a:p>
            <a:pPr eaLnBrk="1" hangingPunct="1"/>
            <a:endParaRPr lang="de-DE" altLang="de-DE" dirty="0">
              <a:ea typeface="Geneva"/>
              <a:cs typeface="Geneva"/>
            </a:endParaRPr>
          </a:p>
          <a:p>
            <a:pPr eaLnBrk="1" hangingPunct="1"/>
            <a:r>
              <a:rPr lang="de-DE" altLang="de-DE" dirty="0">
                <a:ea typeface="Geneva"/>
                <a:cs typeface="Geneva"/>
              </a:rPr>
              <a:t>Brigitte Radosai</a:t>
            </a:r>
          </a:p>
          <a:p>
            <a:pPr eaLnBrk="1" hangingPunct="1"/>
            <a:endParaRPr lang="de-DE" altLang="de-DE" dirty="0">
              <a:ea typeface="Geneva"/>
              <a:cs typeface="Geneva"/>
            </a:endParaRPr>
          </a:p>
          <a:p>
            <a:pPr eaLnBrk="1" hangingPunct="1"/>
            <a:r>
              <a:rPr lang="de-DE" altLang="de-DE" dirty="0">
                <a:ea typeface="Geneva"/>
                <a:cs typeface="Geneva"/>
              </a:rPr>
              <a:t>Raum C1 21</a:t>
            </a:r>
          </a:p>
          <a:p>
            <a:pPr eaLnBrk="1" hangingPunct="1"/>
            <a:r>
              <a:rPr lang="de-DE" altLang="de-DE" dirty="0" err="1">
                <a:ea typeface="Geneva"/>
                <a:cs typeface="Geneva"/>
              </a:rPr>
              <a:t>brigitte.radosai</a:t>
            </a:r>
            <a:r>
              <a:rPr lang="de-DE" altLang="de-DE" dirty="0">
                <a:ea typeface="Geneva"/>
                <a:cs typeface="Geneva"/>
              </a:rPr>
              <a:t>@</a:t>
            </a:r>
          </a:p>
          <a:p>
            <a:pPr eaLnBrk="1" hangingPunct="1"/>
            <a:r>
              <a:rPr lang="de-DE" altLang="de-DE" dirty="0">
                <a:ea typeface="Geneva"/>
                <a:cs typeface="Geneva"/>
              </a:rPr>
              <a:t>haw-landshut.de</a:t>
            </a:r>
          </a:p>
        </p:txBody>
      </p:sp>
      <p:sp>
        <p:nvSpPr>
          <p:cNvPr id="19" name="Textfeld 1"/>
          <p:cNvSpPr txBox="1">
            <a:spLocks noChangeArrowheads="1"/>
          </p:cNvSpPr>
          <p:nvPr/>
        </p:nvSpPr>
        <p:spPr bwMode="auto">
          <a:xfrm>
            <a:off x="6118226" y="3565128"/>
            <a:ext cx="2650084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dirty="0">
                <a:ea typeface="Geneva"/>
                <a:cs typeface="Geneva"/>
              </a:rPr>
              <a:t>Sachbearbeitung</a:t>
            </a:r>
          </a:p>
          <a:p>
            <a:pPr eaLnBrk="1" hangingPunct="1"/>
            <a:r>
              <a:rPr lang="de-DE" altLang="de-DE" dirty="0">
                <a:ea typeface="Geneva"/>
                <a:cs typeface="Geneva"/>
              </a:rPr>
              <a:t>Studium Generale</a:t>
            </a:r>
          </a:p>
          <a:p>
            <a:pPr eaLnBrk="1" hangingPunct="1"/>
            <a:endParaRPr lang="de-DE" altLang="de-DE" dirty="0">
              <a:ea typeface="Geneva"/>
              <a:cs typeface="Geneva"/>
            </a:endParaRPr>
          </a:p>
          <a:p>
            <a:pPr eaLnBrk="1" hangingPunct="1"/>
            <a:endParaRPr lang="de-DE" altLang="de-DE" dirty="0">
              <a:ea typeface="Geneva"/>
              <a:cs typeface="Geneva"/>
            </a:endParaRPr>
          </a:p>
          <a:p>
            <a:pPr eaLnBrk="1" hangingPunct="1"/>
            <a:r>
              <a:rPr lang="de-DE" altLang="de-DE" dirty="0">
                <a:ea typeface="Geneva"/>
                <a:cs typeface="Geneva"/>
              </a:rPr>
              <a:t>Katharina Brunnbauer</a:t>
            </a:r>
          </a:p>
          <a:p>
            <a:pPr eaLnBrk="1" hangingPunct="1"/>
            <a:endParaRPr lang="de-DE" altLang="de-DE" dirty="0">
              <a:ea typeface="Geneva"/>
              <a:cs typeface="Geneva"/>
            </a:endParaRPr>
          </a:p>
          <a:p>
            <a:r>
              <a:rPr lang="de-DE" altLang="de-DE" dirty="0">
                <a:ea typeface="Geneva"/>
                <a:cs typeface="Geneva"/>
              </a:rPr>
              <a:t>Raum C1 21</a:t>
            </a:r>
          </a:p>
          <a:p>
            <a:r>
              <a:rPr lang="de-DE" altLang="de-DE" dirty="0" err="1">
                <a:ea typeface="Geneva"/>
                <a:cs typeface="Geneva"/>
              </a:rPr>
              <a:t>katharina.brunnbauer</a:t>
            </a:r>
            <a:r>
              <a:rPr lang="de-DE" altLang="de-DE" dirty="0">
                <a:ea typeface="Geneva"/>
                <a:cs typeface="Geneva"/>
              </a:rPr>
              <a:t>@</a:t>
            </a:r>
          </a:p>
          <a:p>
            <a:r>
              <a:rPr lang="de-DE" altLang="de-DE" dirty="0">
                <a:ea typeface="Geneva"/>
                <a:cs typeface="Geneva"/>
              </a:rPr>
              <a:t>haw-landshut.de</a:t>
            </a:r>
          </a:p>
        </p:txBody>
      </p:sp>
      <p:pic>
        <p:nvPicPr>
          <p:cNvPr id="3" name="Folie 21">
            <a:hlinkClick r:id="" action="ppaction://media"/>
            <a:extLst>
              <a:ext uri="{FF2B5EF4-FFF2-40B4-BE49-F238E27FC236}">
                <a16:creationId xmlns:a16="http://schemas.microsoft.com/office/drawing/2014/main" id="{B84CCFA2-17CC-4A01-9E24-E57A2AE139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2893" y="3952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1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Studium Generale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b="1" dirty="0"/>
              <a:t>Studium Generale an der Hochschule Landshut bedeutet:</a:t>
            </a:r>
          </a:p>
          <a:p>
            <a:pPr lvl="0"/>
            <a:r>
              <a:rPr lang="de-DE" sz="2400" dirty="0"/>
              <a:t>Interdisziplinäres Lernen in Themen, die für alle Fakultäten relevant sind.</a:t>
            </a:r>
          </a:p>
          <a:p>
            <a:pPr lvl="0"/>
            <a:r>
              <a:rPr lang="de-DE" sz="2400" dirty="0"/>
              <a:t>Zusätzliche Kompetenzen erwerben.</a:t>
            </a:r>
          </a:p>
          <a:p>
            <a:pPr lvl="0"/>
            <a:r>
              <a:rPr lang="de-DE" sz="2400" dirty="0"/>
              <a:t>Kreative Ideen in spannenden künstlerischen, technischen und unternehmerischen Projekten verwirklichen. </a:t>
            </a:r>
          </a:p>
          <a:p>
            <a:pPr lvl="0"/>
            <a:r>
              <a:rPr lang="de-DE" sz="2400" dirty="0"/>
              <a:t>Öffentliche Veranstaltungen an der Hochschule Landshut, wie z. B. die Ringvorlesung besuchen und darin über grundlegende Fragen unserer Zeit nachdenken und diskutieren.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Folie 3">
            <a:hlinkClick r:id="" action="ppaction://media"/>
            <a:extLst>
              <a:ext uri="{FF2B5EF4-FFF2-40B4-BE49-F238E27FC236}">
                <a16:creationId xmlns:a16="http://schemas.microsoft.com/office/drawing/2014/main" id="{2490A7DC-33E6-4847-90E9-8BC53EF29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4637" y="458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5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altLang="de-DE" dirty="0">
                <a:solidFill>
                  <a:srgbClr val="626259"/>
                </a:solidFill>
                <a:ea typeface="Geneva"/>
                <a:cs typeface="Geneva"/>
              </a:rPr>
              <a:t>Studium Generale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27.09.2022</a:t>
            </a:fld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3131840" y="2947392"/>
            <a:ext cx="2916324" cy="1594899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Studium Generale</a:t>
            </a:r>
          </a:p>
        </p:txBody>
      </p:sp>
      <p:sp>
        <p:nvSpPr>
          <p:cNvPr id="10" name="Rechteck 9"/>
          <p:cNvSpPr/>
          <p:nvPr/>
        </p:nvSpPr>
        <p:spPr>
          <a:xfrm>
            <a:off x="553755" y="3744842"/>
            <a:ext cx="2304256" cy="1152128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C00000"/>
                </a:solidFill>
              </a:rPr>
              <a:t>Interkulturelle und fremdsprachliche Kompetenz</a:t>
            </a:r>
          </a:p>
        </p:txBody>
      </p:sp>
      <p:sp>
        <p:nvSpPr>
          <p:cNvPr id="11" name="Rechteck 10"/>
          <p:cNvSpPr/>
          <p:nvPr/>
        </p:nvSpPr>
        <p:spPr>
          <a:xfrm>
            <a:off x="3507443" y="4941168"/>
            <a:ext cx="2273130" cy="1080038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C00000"/>
                </a:solidFill>
              </a:rPr>
              <a:t>Kreative Kompetenz und Engagement</a:t>
            </a:r>
          </a:p>
        </p:txBody>
      </p:sp>
      <p:sp>
        <p:nvSpPr>
          <p:cNvPr id="12" name="Rechteck 11"/>
          <p:cNvSpPr/>
          <p:nvPr/>
        </p:nvSpPr>
        <p:spPr>
          <a:xfrm>
            <a:off x="6346717" y="3744842"/>
            <a:ext cx="2257731" cy="1152129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C00000"/>
                </a:solidFill>
              </a:rPr>
              <a:t>Methoden-kompetenz</a:t>
            </a:r>
          </a:p>
        </p:txBody>
      </p:sp>
      <p:sp>
        <p:nvSpPr>
          <p:cNvPr id="13" name="Rechteck 12"/>
          <p:cNvSpPr/>
          <p:nvPr/>
        </p:nvSpPr>
        <p:spPr>
          <a:xfrm>
            <a:off x="5364088" y="1663744"/>
            <a:ext cx="2232248" cy="1049754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C00000"/>
                </a:solidFill>
              </a:rPr>
              <a:t>Reflexive Kompetenz</a:t>
            </a:r>
          </a:p>
        </p:txBody>
      </p:sp>
      <p:sp>
        <p:nvSpPr>
          <p:cNvPr id="14" name="Rechteck 13"/>
          <p:cNvSpPr/>
          <p:nvPr/>
        </p:nvSpPr>
        <p:spPr>
          <a:xfrm>
            <a:off x="1720087" y="1663744"/>
            <a:ext cx="2275849" cy="1049754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C00000"/>
                </a:solidFill>
              </a:rPr>
              <a:t>Personale soziale Kompetenz</a:t>
            </a:r>
          </a:p>
        </p:txBody>
      </p:sp>
      <p:pic>
        <p:nvPicPr>
          <p:cNvPr id="3" name="Folie 4">
            <a:hlinkClick r:id="" action="ppaction://media"/>
            <a:extLst>
              <a:ext uri="{FF2B5EF4-FFF2-40B4-BE49-F238E27FC236}">
                <a16:creationId xmlns:a16="http://schemas.microsoft.com/office/drawing/2014/main" id="{50ED8973-2D6B-4B78-AA85-1CDF073143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0326" y="4130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Themenfelder</a:t>
            </a:r>
          </a:p>
          <a:p>
            <a:r>
              <a:rPr lang="de-DE" dirty="0"/>
              <a:t>A Nachhaltigkeit und Umwelt</a:t>
            </a:r>
          </a:p>
          <a:p>
            <a:r>
              <a:rPr lang="de-DE" dirty="0"/>
              <a:t>B Digitale Transformation, Energie und Technik</a:t>
            </a:r>
          </a:p>
          <a:p>
            <a:r>
              <a:rPr lang="de-DE" dirty="0"/>
              <a:t>C Persönlichkeitsentwicklung</a:t>
            </a:r>
          </a:p>
          <a:p>
            <a:r>
              <a:rPr lang="de-DE" dirty="0"/>
              <a:t>D Politik, Wirtschaft und Gesellschaft</a:t>
            </a:r>
          </a:p>
          <a:p>
            <a:r>
              <a:rPr lang="de-DE" dirty="0"/>
              <a:t>E Ethik und Kultur</a:t>
            </a:r>
          </a:p>
          <a:p>
            <a:r>
              <a:rPr lang="de-DE" dirty="0"/>
              <a:t>F Sprachen und Interkulturelles</a:t>
            </a:r>
          </a:p>
          <a:p>
            <a:r>
              <a:rPr lang="de-DE" dirty="0"/>
              <a:t>G Existenzgründung und studentisches Engagement</a:t>
            </a:r>
          </a:p>
          <a:p>
            <a:r>
              <a:rPr lang="de-DE" dirty="0"/>
              <a:t>H Kreativität</a:t>
            </a:r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Studium Generale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27.09.2022</a:t>
            </a:fld>
            <a:endParaRPr lang="de-DE" dirty="0"/>
          </a:p>
        </p:txBody>
      </p:sp>
      <p:pic>
        <p:nvPicPr>
          <p:cNvPr id="2" name="Folie 5">
            <a:hlinkClick r:id="" action="ppaction://media"/>
            <a:extLst>
              <a:ext uri="{FF2B5EF4-FFF2-40B4-BE49-F238E27FC236}">
                <a16:creationId xmlns:a16="http://schemas.microsoft.com/office/drawing/2014/main" id="{5919138D-BC4A-4153-A5CD-CF52B30577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8318" y="4130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1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51520" y="1628800"/>
            <a:ext cx="8208912" cy="4464495"/>
          </a:xfrm>
        </p:spPr>
        <p:txBody>
          <a:bodyPr/>
          <a:lstStyle/>
          <a:p>
            <a:pPr lvl="0">
              <a:buFont typeface="Wingdings" panose="05000000000000000000" pitchFamily="2" charset="2"/>
              <a:buChar char="§"/>
            </a:pPr>
            <a:r>
              <a:rPr lang="de-DE" sz="2800" dirty="0"/>
              <a:t>Für Studierende </a:t>
            </a:r>
            <a:r>
              <a:rPr lang="de-DE" sz="2800" b="1" dirty="0"/>
              <a:t>aller Fakultäten </a:t>
            </a:r>
            <a:r>
              <a:rPr lang="de-DE" sz="2800" dirty="0"/>
              <a:t>offen 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de-DE" sz="2800" dirty="0"/>
              <a:t>Belegung während des </a:t>
            </a:r>
            <a:r>
              <a:rPr lang="de-DE" sz="2800" b="1" dirty="0"/>
              <a:t>gesamten Studiums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de-DE" sz="2800" b="1" dirty="0"/>
              <a:t>2 ECTS-Punkte</a:t>
            </a:r>
            <a:r>
              <a:rPr lang="de-DE" sz="2800" dirty="0"/>
              <a:t> pro Veranstaltung 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de-DE" sz="2800" b="1" dirty="0"/>
              <a:t>6 ECTS-Punkte</a:t>
            </a:r>
            <a:r>
              <a:rPr lang="de-DE" sz="2800" dirty="0"/>
              <a:t> im Laufe des Studiums</a:t>
            </a:r>
          </a:p>
          <a:p>
            <a:r>
              <a:rPr lang="de-DE" sz="2800" b="1" dirty="0"/>
              <a:t>Mit Erfolg </a:t>
            </a:r>
            <a:r>
              <a:rPr lang="de-DE" sz="2800" dirty="0"/>
              <a:t>abgelegt oder </a:t>
            </a:r>
            <a:r>
              <a:rPr lang="de-DE" sz="2800" b="1" dirty="0"/>
              <a:t>Ohne Erfolg </a:t>
            </a:r>
            <a:r>
              <a:rPr lang="de-DE" sz="2800" dirty="0"/>
              <a:t>abgelegt</a:t>
            </a:r>
          </a:p>
          <a:p>
            <a:r>
              <a:rPr lang="de-DE" sz="2800" dirty="0">
                <a:sym typeface="Wingdings" pitchFamily="2" charset="2"/>
              </a:rPr>
              <a:t>Die </a:t>
            </a:r>
            <a:r>
              <a:rPr lang="de-DE" sz="2800" b="1" dirty="0">
                <a:sym typeface="Wingdings" pitchFamily="2" charset="2"/>
              </a:rPr>
              <a:t>Sprachkurse</a:t>
            </a:r>
            <a:r>
              <a:rPr lang="de-DE" sz="2800" dirty="0">
                <a:sym typeface="Wingdings" pitchFamily="2" charset="2"/>
              </a:rPr>
              <a:t> werden </a:t>
            </a:r>
            <a:r>
              <a:rPr lang="de-DE" sz="2800" b="1" dirty="0">
                <a:sym typeface="Wingdings" pitchFamily="2" charset="2"/>
              </a:rPr>
              <a:t>benotet</a:t>
            </a:r>
            <a:endParaRPr lang="de-DE" sz="2800" dirty="0">
              <a:sym typeface="Wingdings" pitchFamily="2" charset="2"/>
            </a:endParaRPr>
          </a:p>
          <a:p>
            <a:r>
              <a:rPr lang="de-DE" sz="2800" dirty="0"/>
              <a:t>Maximal </a:t>
            </a:r>
            <a:r>
              <a:rPr lang="de-DE" sz="2800" b="1" dirty="0"/>
              <a:t>3 Module pro Semester</a:t>
            </a:r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Studium Generale - Allgemeine Infos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27.09.2022</a:t>
            </a:fld>
            <a:endParaRPr lang="de-DE" dirty="0"/>
          </a:p>
        </p:txBody>
      </p:sp>
      <p:pic>
        <p:nvPicPr>
          <p:cNvPr id="3" name="Folie 6">
            <a:hlinkClick r:id="" action="ppaction://media"/>
            <a:extLst>
              <a:ext uri="{FF2B5EF4-FFF2-40B4-BE49-F238E27FC236}">
                <a16:creationId xmlns:a16="http://schemas.microsoft.com/office/drawing/2014/main" id="{0BFF1EBC-D4DA-4190-8636-6D43A2DE62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4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0232" y="4130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3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83568" y="3068960"/>
            <a:ext cx="3672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chemeClr val="bg1"/>
                </a:solidFill>
              </a:rPr>
              <a:t>Sprachen</a:t>
            </a:r>
          </a:p>
        </p:txBody>
      </p:sp>
      <p:pic>
        <p:nvPicPr>
          <p:cNvPr id="2" name="Folie 7">
            <a:hlinkClick r:id="" action="ppaction://media"/>
            <a:extLst>
              <a:ext uri="{FF2B5EF4-FFF2-40B4-BE49-F238E27FC236}">
                <a16:creationId xmlns:a16="http://schemas.microsoft.com/office/drawing/2014/main" id="{653E28F6-FD50-40E3-8CB2-38E4510637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28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4288" y="7647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8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800" dirty="0"/>
              <a:t>Chinesisch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800" dirty="0"/>
              <a:t>Deutsch als Fremdsprache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800" dirty="0"/>
              <a:t>Deutsche Gebärdensprache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800" dirty="0"/>
              <a:t>Englisch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800" dirty="0"/>
              <a:t>Französisch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800" dirty="0"/>
              <a:t>Italienisch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800" dirty="0"/>
              <a:t>Japanisch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800" dirty="0"/>
              <a:t>Russisch (auch als Herkunftssprache)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800" dirty="0"/>
              <a:t>Spanisch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800" dirty="0"/>
              <a:t>Türkisch (auch als Herkunftssprache)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pPr marL="0" indent="0">
              <a:buNone/>
            </a:pPr>
            <a:endParaRPr lang="de-DE" dirty="0">
              <a:ea typeface="Geneva"/>
              <a:cs typeface="Geneva"/>
            </a:endParaRP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0" r="8330"/>
          <a:stretch>
            <a:fillRect/>
          </a:stretch>
        </p:blipFill>
        <p:spPr/>
      </p:pic>
      <p:sp>
        <p:nvSpPr>
          <p:cNvPr id="13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200" dirty="0">
                <a:ea typeface="Geneva"/>
                <a:cs typeface="Geneva"/>
              </a:rPr>
              <a:t>Sprachangebot</a:t>
            </a:r>
          </a:p>
        </p:txBody>
      </p:sp>
      <p:sp>
        <p:nvSpPr>
          <p:cNvPr id="6150" name="Fußzeilenplatzhalter 5"/>
          <p:cNvSpPr>
            <a:spLocks noGrp="1"/>
          </p:cNvSpPr>
          <p:nvPr>
            <p:ph type="ftr" sz="quarter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dirty="0">
                <a:solidFill>
                  <a:srgbClr val="626262"/>
                </a:solidFill>
              </a:rPr>
              <a:t>Hochschule Landshut</a:t>
            </a:r>
          </a:p>
        </p:txBody>
      </p:sp>
      <p:sp>
        <p:nvSpPr>
          <p:cNvPr id="9" name="Datumsplatzhalter 3"/>
          <p:cNvSpPr txBox="1">
            <a:spLocks/>
          </p:cNvSpPr>
          <p:nvPr/>
        </p:nvSpPr>
        <p:spPr bwMode="auto">
          <a:xfrm>
            <a:off x="4285058" y="8080574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/>
            <a:fld id="{13C644CD-4784-49D1-B872-ECFE543908A7}" type="datetime1">
              <a:rPr lang="de-DE" smtClean="0">
                <a:solidFill>
                  <a:srgbClr val="626262"/>
                </a:solidFill>
              </a:rPr>
              <a:pPr eaLnBrk="1" hangingPunct="1"/>
              <a:t>27.09.2022</a:t>
            </a:fld>
            <a:endParaRPr lang="de-DE">
              <a:solidFill>
                <a:srgbClr val="626262"/>
              </a:solidFill>
            </a:endParaRPr>
          </a:p>
        </p:txBody>
      </p:sp>
      <p:sp>
        <p:nvSpPr>
          <p:cNvPr id="10" name="Foliennummernplatzhalter 4"/>
          <p:cNvSpPr txBox="1">
            <a:spLocks/>
          </p:cNvSpPr>
          <p:nvPr/>
        </p:nvSpPr>
        <p:spPr bwMode="auto">
          <a:xfrm>
            <a:off x="10542983" y="8080574"/>
            <a:ext cx="209073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/>
            <a:fld id="{887D0552-6725-4F3D-8604-7A42DFD44F48}" type="slidenum">
              <a:rPr lang="de-DE" smtClean="0">
                <a:solidFill>
                  <a:srgbClr val="626262"/>
                </a:solidFill>
              </a:rPr>
              <a:pPr eaLnBrk="1" hangingPunct="1"/>
              <a:t>8</a:t>
            </a:fld>
            <a:endParaRPr lang="de-DE">
              <a:solidFill>
                <a:srgbClr val="626262"/>
              </a:solidFill>
            </a:endParaRPr>
          </a:p>
        </p:txBody>
      </p:sp>
      <p:sp>
        <p:nvSpPr>
          <p:cNvPr id="11" name="Fußzeilenplatzhalter 5"/>
          <p:cNvSpPr txBox="1">
            <a:spLocks/>
          </p:cNvSpPr>
          <p:nvPr/>
        </p:nvSpPr>
        <p:spPr bwMode="auto">
          <a:xfrm>
            <a:off x="4407296" y="8080574"/>
            <a:ext cx="8215312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626262"/>
                </a:solidFill>
              </a:rPr>
              <a:t>Hochschule Landshut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427" y="2942337"/>
            <a:ext cx="603352" cy="360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215" y="2942337"/>
            <a:ext cx="540540" cy="36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19" y="2945552"/>
            <a:ext cx="540540" cy="36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456" y="4192142"/>
            <a:ext cx="541029" cy="36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952" y="4581168"/>
            <a:ext cx="540541" cy="36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462" y="2490788"/>
            <a:ext cx="958902" cy="54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259" y="2090024"/>
            <a:ext cx="604001" cy="36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400" y="3778684"/>
            <a:ext cx="622622" cy="36000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456" y="3357222"/>
            <a:ext cx="542572" cy="36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08" y="4999185"/>
            <a:ext cx="542571" cy="360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683" y="5445224"/>
            <a:ext cx="543600" cy="3600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182" y="1730024"/>
            <a:ext cx="543600" cy="360000"/>
          </a:xfrm>
          <a:prstGeom prst="rect">
            <a:avLst/>
          </a:prstGeom>
        </p:spPr>
      </p:pic>
      <p:pic>
        <p:nvPicPr>
          <p:cNvPr id="6" name="Folie 8">
            <a:hlinkClick r:id="" action="ppaction://media"/>
            <a:extLst>
              <a:ext uri="{FF2B5EF4-FFF2-40B4-BE49-F238E27FC236}">
                <a16:creationId xmlns:a16="http://schemas.microsoft.com/office/drawing/2014/main" id="{67B2A92B-D7B7-4091-AFF7-45BD94D95C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472573" y="3372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4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de-DE" dirty="0"/>
          </a:p>
          <a:p>
            <a:pPr lvl="0"/>
            <a:r>
              <a:rPr lang="de-DE" sz="2000" dirty="0"/>
              <a:t>Guter Lernerfolg durch kleine Gruppen: 8 bis max. 25 Teilnehmer</a:t>
            </a:r>
          </a:p>
          <a:p>
            <a:pPr marL="0" lvl="0" indent="0">
              <a:buNone/>
            </a:pPr>
            <a:endParaRPr lang="de-DE" sz="2000" dirty="0"/>
          </a:p>
          <a:p>
            <a:pPr lvl="0"/>
            <a:r>
              <a:rPr lang="de-DE" sz="2000" dirty="0"/>
              <a:t>Homogener Lernfortschritt durch mindestens 75% Anwesenheitspflicht</a:t>
            </a:r>
          </a:p>
          <a:p>
            <a:pPr marL="0" lvl="0" indent="0">
              <a:buNone/>
            </a:pPr>
            <a:endParaRPr lang="de-DE" sz="2000" dirty="0"/>
          </a:p>
          <a:p>
            <a:pPr lvl="0"/>
            <a:r>
              <a:rPr lang="de-DE" sz="2000" dirty="0"/>
              <a:t>Feedback über den Lernerfolg durch </a:t>
            </a:r>
            <a:br>
              <a:rPr lang="de-DE" sz="2000" dirty="0"/>
            </a:br>
            <a:r>
              <a:rPr lang="de-DE" sz="2000" dirty="0"/>
              <a:t>benotete Prüfung in jedem Kurs</a:t>
            </a:r>
          </a:p>
          <a:p>
            <a:pPr marL="0" indent="0">
              <a:buNone/>
            </a:pPr>
            <a:endParaRPr lang="de-DE" dirty="0">
              <a:ea typeface="Geneva"/>
              <a:cs typeface="Geneva"/>
            </a:endParaRPr>
          </a:p>
        </p:txBody>
      </p:sp>
      <p:pic>
        <p:nvPicPr>
          <p:cNvPr id="4" name="Bildplatzhalter 3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0" b="6230"/>
          <a:stretch>
            <a:fillRect/>
          </a:stretch>
        </p:blipFill>
        <p:spPr/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ea typeface="Geneva"/>
                <a:cs typeface="Geneva"/>
              </a:rPr>
              <a:t>Merkmale der Sprachkurse:</a:t>
            </a:r>
          </a:p>
        </p:txBody>
      </p:sp>
      <p:sp>
        <p:nvSpPr>
          <p:cNvPr id="6150" name="Fußzeilenplatzhalter 5"/>
          <p:cNvSpPr>
            <a:spLocks noGrp="1"/>
          </p:cNvSpPr>
          <p:nvPr>
            <p:ph type="ftr" sz="quarter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626262"/>
                </a:solidFill>
              </a:rPr>
              <a:t>Hochschule Landshut</a:t>
            </a:r>
          </a:p>
        </p:txBody>
      </p:sp>
      <p:sp>
        <p:nvSpPr>
          <p:cNvPr id="9" name="Datumsplatzhalter 3"/>
          <p:cNvSpPr txBox="1">
            <a:spLocks/>
          </p:cNvSpPr>
          <p:nvPr/>
        </p:nvSpPr>
        <p:spPr bwMode="auto">
          <a:xfrm>
            <a:off x="4285058" y="8080574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/>
            <a:fld id="{13C644CD-4784-49D1-B872-ECFE543908A7}" type="datetime1">
              <a:rPr lang="de-DE" smtClean="0">
                <a:solidFill>
                  <a:srgbClr val="626262"/>
                </a:solidFill>
              </a:rPr>
              <a:pPr eaLnBrk="1" hangingPunct="1"/>
              <a:t>27.09.2022</a:t>
            </a:fld>
            <a:endParaRPr lang="de-DE">
              <a:solidFill>
                <a:srgbClr val="626262"/>
              </a:solidFill>
            </a:endParaRPr>
          </a:p>
        </p:txBody>
      </p:sp>
      <p:sp>
        <p:nvSpPr>
          <p:cNvPr id="10" name="Foliennummernplatzhalter 4"/>
          <p:cNvSpPr txBox="1">
            <a:spLocks/>
          </p:cNvSpPr>
          <p:nvPr/>
        </p:nvSpPr>
        <p:spPr bwMode="auto">
          <a:xfrm>
            <a:off x="10542983" y="8080574"/>
            <a:ext cx="209073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/>
            <a:fld id="{887D0552-6725-4F3D-8604-7A42DFD44F48}" type="slidenum">
              <a:rPr lang="de-DE" smtClean="0">
                <a:solidFill>
                  <a:srgbClr val="626262"/>
                </a:solidFill>
              </a:rPr>
              <a:pPr eaLnBrk="1" hangingPunct="1"/>
              <a:t>9</a:t>
            </a:fld>
            <a:endParaRPr lang="de-DE">
              <a:solidFill>
                <a:srgbClr val="626262"/>
              </a:solidFill>
            </a:endParaRPr>
          </a:p>
        </p:txBody>
      </p:sp>
      <p:sp>
        <p:nvSpPr>
          <p:cNvPr id="11" name="Fußzeilenplatzhalter 5"/>
          <p:cNvSpPr txBox="1">
            <a:spLocks/>
          </p:cNvSpPr>
          <p:nvPr/>
        </p:nvSpPr>
        <p:spPr bwMode="auto">
          <a:xfrm>
            <a:off x="4407296" y="8080574"/>
            <a:ext cx="8215312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626262"/>
                </a:solidFill>
              </a:rPr>
              <a:t>Hochschule Landshut</a:t>
            </a:r>
          </a:p>
        </p:txBody>
      </p:sp>
      <p:pic>
        <p:nvPicPr>
          <p:cNvPr id="7" name="Bildplatzhalter 6"/>
          <p:cNvPicPr>
            <a:picLocks noGrp="1" noChangeAspect="1"/>
          </p:cNvPicPr>
          <p:nvPr>
            <p:ph type="pic" sz="quarter" idx="1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5" b="6515"/>
          <a:stretch>
            <a:fillRect/>
          </a:stretch>
        </p:blipFill>
        <p:spPr/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64"/>
          <a:stretch/>
        </p:blipFill>
        <p:spPr>
          <a:xfrm>
            <a:off x="5292080" y="1628801"/>
            <a:ext cx="3600400" cy="2088232"/>
          </a:xfrm>
          <a:prstGeom prst="rect">
            <a:avLst/>
          </a:prstGeom>
        </p:spPr>
      </p:pic>
      <p:pic>
        <p:nvPicPr>
          <p:cNvPr id="2" name="Folie9">
            <a:hlinkClick r:id="" action="ppaction://media"/>
            <a:extLst>
              <a:ext uri="{FF2B5EF4-FFF2-40B4-BE49-F238E27FC236}">
                <a16:creationId xmlns:a16="http://schemas.microsoft.com/office/drawing/2014/main" id="{90542C5C-AE1B-4BFE-ABBA-FC267A4B5C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44128" y="4130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7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ster-0926[2]">
  <a:themeElements>
    <a:clrScheme name="Benutzerdefiniert 1">
      <a:dk1>
        <a:srgbClr val="272727"/>
      </a:dk1>
      <a:lt1>
        <a:srgbClr val="FFFFFF"/>
      </a:lt1>
      <a:dk2>
        <a:srgbClr val="000000"/>
      </a:dk2>
      <a:lt2>
        <a:srgbClr val="626262"/>
      </a:lt2>
      <a:accent1>
        <a:srgbClr val="78B400"/>
      </a:accent1>
      <a:accent2>
        <a:srgbClr val="4196B4"/>
      </a:accent2>
      <a:accent3>
        <a:srgbClr val="4B9664"/>
      </a:accent3>
      <a:accent4>
        <a:srgbClr val="FFB400"/>
      </a:accent4>
      <a:accent5>
        <a:srgbClr val="325596"/>
      </a:accent5>
      <a:accent6>
        <a:srgbClr val="5F4678"/>
      </a:accent6>
      <a:hlink>
        <a:srgbClr val="2700CE"/>
      </a:hlink>
      <a:folHlink>
        <a:srgbClr val="808080"/>
      </a:folHlink>
    </a:clrScheme>
    <a:fontScheme name="Hochschule Landshu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E0000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89D7473B87C54B944B0D912470EEC0" ma:contentTypeVersion="2" ma:contentTypeDescription="Create a new document." ma:contentTypeScope="" ma:versionID="41588b6cc35b58af7a751877b66cdf88">
  <xsd:schema xmlns:xsd="http://www.w3.org/2001/XMLSchema" xmlns:xs="http://www.w3.org/2001/XMLSchema" xmlns:p="http://schemas.microsoft.com/office/2006/metadata/properties" xmlns:ns2="d73e975b-6452-4426-b4c1-d3472fe5aba6" targetNamespace="http://schemas.microsoft.com/office/2006/metadata/properties" ma:root="true" ma:fieldsID="78e706339a06f16beea7b67eaf91e514" ns2:_="">
    <xsd:import namespace="d73e975b-6452-4426-b4c1-d3472fe5ab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3e975b-6452-4426-b4c1-d3472fe5ab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1C16D1-A582-416D-9CA6-EB5EA7184A0B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d73e975b-6452-4426-b4c1-d3472fe5aba6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951B7C1-3664-4C1F-AC11-2BC464912A9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4CB407-4D3C-4821-9B03-0D91C665F2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3e975b-6452-4426-b4c1-d3472fe5ab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master-0926[2].potx</Template>
  <TotalTime>0</TotalTime>
  <Words>692</Words>
  <Application>Microsoft Office PowerPoint</Application>
  <PresentationFormat>Bildschirmpräsentation (4:3)</PresentationFormat>
  <Paragraphs>194</Paragraphs>
  <Slides>20</Slides>
  <Notes>2</Notes>
  <HiddenSlides>0</HiddenSlides>
  <MMClips>20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6" baseType="lpstr">
      <vt:lpstr>Arial</vt:lpstr>
      <vt:lpstr>Calibri</vt:lpstr>
      <vt:lpstr>Geneva</vt:lpstr>
      <vt:lpstr>Tahoma</vt:lpstr>
      <vt:lpstr>Wingdings</vt:lpstr>
      <vt:lpstr>master-0926[2]</vt:lpstr>
      <vt:lpstr>Studienstart – Fakultät Soziale Arbeit Studium Generale &amp; Sprachen</vt:lpstr>
      <vt:lpstr>PowerPoint-Präsentation</vt:lpstr>
      <vt:lpstr>Studium Generale</vt:lpstr>
      <vt:lpstr>Studium Generale</vt:lpstr>
      <vt:lpstr>Studium Generale</vt:lpstr>
      <vt:lpstr>Studium Generale - Allgemeine Infos</vt:lpstr>
      <vt:lpstr>PowerPoint-Präsentation</vt:lpstr>
      <vt:lpstr>Sprachangebot</vt:lpstr>
      <vt:lpstr>Merkmale der Sprachkurse:</vt:lpstr>
      <vt:lpstr>UNIcert® - Zertifikatssystem in den Fremdsprachen </vt:lpstr>
      <vt:lpstr>UNIcert® – Zertifikatssystem in den Fremdsprachen </vt:lpstr>
      <vt:lpstr>Programm UNIcert®</vt:lpstr>
      <vt:lpstr>Herkunftssprachen Russisch und Türkisch</vt:lpstr>
      <vt:lpstr>Einstufung für Studierende mit Vorkenntnissen:  </vt:lpstr>
      <vt:lpstr>PowerPoint-Präsentation</vt:lpstr>
      <vt:lpstr>Einschreibung Studium Generale und Sprachen</vt:lpstr>
      <vt:lpstr>Einschreibung Studium Generale und Sprachen</vt:lpstr>
      <vt:lpstr>Einschreibung Studium Generale und Sprachen</vt:lpstr>
      <vt:lpstr>Prüfungen</vt:lpstr>
      <vt:lpstr>Ansprechpartner</vt:lpstr>
    </vt:vector>
  </TitlesOfParts>
  <Company>Hochschule Landshut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Schnyder Ulrike</dc:creator>
  <cp:lastModifiedBy>Brunnbauer Katharina</cp:lastModifiedBy>
  <cp:revision>205</cp:revision>
  <dcterms:created xsi:type="dcterms:W3CDTF">2016-09-12T07:09:21Z</dcterms:created>
  <dcterms:modified xsi:type="dcterms:W3CDTF">2022-09-27T10:00:09Z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0x0101001B89D7473B87C54B944B0D912470EEC0</vt:lpwstr>
  </property>
</Properties>
</file>