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62" r:id="rId4"/>
    <p:sldId id="261" r:id="rId5"/>
    <p:sldId id="259" r:id="rId6"/>
    <p:sldId id="257" r:id="rId7"/>
    <p:sldId id="264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5AB50B1-B63D-42E0-918E-89EAA6A4E011}">
          <p14:sldIdLst>
            <p14:sldId id="256"/>
          </p14:sldIdLst>
        </p14:section>
        <p14:section name="Projektbeschreibung" id="{47D0CAE7-7C25-4D48-B492-E36EFB8BC142}">
          <p14:sldIdLst>
            <p14:sldId id="258"/>
            <p14:sldId id="262"/>
          </p14:sldIdLst>
        </p14:section>
        <p14:section name="2-pager" id="{EC0696BE-B8A9-4DEA-A997-7A6A77CF63E8}">
          <p14:sldIdLst>
            <p14:sldId id="261"/>
            <p14:sldId id="259"/>
          </p14:sldIdLst>
        </p14:section>
        <p14:section name="Business modell canvas" id="{89C2E192-D6D6-44E9-95BD-E4CCD52E2145}">
          <p14:sldIdLst>
            <p14:sldId id="257"/>
          </p14:sldIdLst>
        </p14:section>
        <p14:section name="Mittelverwendung und Ziele" id="{00D790E4-D619-4B58-BAF3-9F53883635AA}">
          <p14:sldIdLst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76B9F5-68D1-4627-AB6B-086142B72869}" type="datetimeFigureOut">
              <a:rPr lang="de-DE" smtClean="0"/>
              <a:t>09.08.2022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E45382-76E6-4751-B8BA-37EEDAD7B3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4186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4F1862-4CC3-4317-8D95-71737388A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3779565-4A83-426A-AE0C-483C6936A1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A6D976B-0D3A-43AA-8770-95D7E7A77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4DA538-3CC8-4F42-ADF5-1D0B5348FF05}" type="datetime1">
              <a:rPr lang="de-DE" smtClean="0"/>
              <a:t>09.08.2022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B06FE43-B029-4964-AD97-7605BC890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EC614-15D4-4C4D-BA34-048AF6AC4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C25DDAA-23C2-48F6-87AC-146BBB22B2A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5583" y="5820019"/>
            <a:ext cx="952055" cy="646479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9779819-AB52-4690-A954-9B1E4BD5D28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7638" y="5820018"/>
            <a:ext cx="969994" cy="646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5427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952DF7-207A-455C-9B3D-3462A7387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419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A7FC992-9885-4FCD-863A-92E7A71990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324598"/>
            <a:ext cx="10515600" cy="485236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43A4710-1D22-47A0-8166-CF4AD72279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66C2B-920C-459A-B6F8-187A5217B792}" type="datetime1">
              <a:rPr lang="de-DE" smtClean="0"/>
              <a:t>09.08.2022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EED6CA-268E-4AE8-9C63-4CCEB9346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98A1932-0780-45D4-A479-6EB39516E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87399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A5E9788E-CEB0-4144-9C6B-E9510401F0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E8EF540-42EF-4837-B187-B1CD801014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34483D8-581C-4E2C-A5E9-EA9856CDF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35D7BF-5FBF-419F-9CA5-1292A47EED0C}" type="datetime1">
              <a:rPr lang="de-DE" smtClean="0"/>
              <a:t>09.08.2022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DE19414-7A00-4FE5-83B8-EA1F0414A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9E049D4-1444-4F24-B205-B1C4D992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430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0B9F3E6-4BE1-4494-BBA9-3399E28ADF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54374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BE9A84-2190-4508-8A3C-C859BFAFB8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4778"/>
            <a:ext cx="10515600" cy="4912185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232117C-5773-4584-B194-B9D01FB69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C12F-DC37-4714-9284-5DDAA0CADDEF}" type="datetime1">
              <a:rPr lang="de-DE" smtClean="0"/>
              <a:t>09.08.2022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98B01B-03D9-48B8-984D-9D763DEA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5B35C40-FA4D-4659-9F6E-AEA39F371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0326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DFB39D-D496-47D4-94AD-1037429992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3D78FEC-2BDB-45A1-9B40-4FE2E873FE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00F8EE4-FC39-401E-90B6-74B2C4FA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20710-9543-41FE-91DA-79B1C1A8609F}" type="datetime1">
              <a:rPr lang="de-DE" smtClean="0"/>
              <a:t>09.08.2022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1A07862-289C-497E-AAEE-1054BAA44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EE08021-EAC2-4A97-89D4-D2CA6DAF6E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1419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5BDA165-F695-4799-93AB-0AE9F4525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1DF5AA6-1D12-4AAB-ADEA-EC862C09A1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3628BC-4538-4406-BA24-63FCDADC19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1F72BD1-F14B-4DD2-A18A-F3EF1B58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82E98-A342-46C0-9DEE-16DBB407E717}" type="datetime1">
              <a:rPr lang="de-DE" smtClean="0"/>
              <a:t>09.08.2022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067E2F2-8FC4-41BC-8706-A15F1CE03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7F9D9C6-7ABD-42A7-93E0-D104E6DE9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39462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75FDE5-3F98-4EBE-B4C5-C2A179DD9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823912"/>
          </a:xfrm>
        </p:spPr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7EEFB07-7401-47AE-AF24-4833F82395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330785"/>
            <a:ext cx="5157787" cy="5749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33C656A-49AB-4CDD-B957-703A952C2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905712"/>
            <a:ext cx="5157787" cy="430708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BC0D342-FB9C-4ED4-BDB7-30A850E7E4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330785"/>
            <a:ext cx="5183188" cy="57492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633FD4-1074-4ED6-B209-EF5B04A1DD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905712"/>
            <a:ext cx="5183188" cy="430708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6B1345E-58A0-44A6-8797-A57017F3D9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1A823-9644-40D5-8526-5ED4F5154198}" type="datetime1">
              <a:rPr lang="de-DE" smtClean="0"/>
              <a:t>09.08.2022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87B26DE3-1753-4E97-9C19-ABA0770E4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DE4485BB-C228-4059-8C3E-14B070C5A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9932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BF6B61-78A1-45E2-84CE-56C36C9F0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4015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25D479BE-ACAC-4420-B3B4-BA021A693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B3C06-645B-4202-9B69-F8C7BDE6E85E}" type="datetime1">
              <a:rPr lang="de-DE" smtClean="0"/>
              <a:t>09.08.2022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E68624CE-66B3-47EE-BE81-FE2DBFDED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A68B71-1659-4066-940A-58C3CC989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5132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41786C5A-0A78-4044-ADE3-4CFE49765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373F4-E50E-4740-9887-3F2F5AB49D0B}" type="datetime1">
              <a:rPr lang="de-DE" smtClean="0"/>
              <a:t>09.08.2022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08961E2-EB26-4A59-B780-63ADF47D4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E1E6D994-87D0-4F40-A340-7D4FAB525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533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AE60E9-7E5C-4D04-91FD-C9854DD33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24B956F-EDA7-4CFE-8E7C-D89D86CEF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33CB36F4-62CA-466B-8381-D6A4D31718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68CE965-4398-41FE-BFFC-543F076A2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5F4854-6DD3-4F12-86AA-8EF1368B8BAC}" type="datetime1">
              <a:rPr lang="de-DE" smtClean="0"/>
              <a:t>09.08.2022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8D610BD-8267-4024-A136-7A4072BFD5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FDA5775-77E6-4956-A061-2ED835858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9611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532898-A01E-4D01-9FDD-9EA223309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42C7204-3380-4405-8FF2-500C7E5E051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15981F2-C39F-4DFE-B099-0C6EBA96EF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7C7B2E4-226D-4CA6-A091-B4C3E148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F3F00-E454-4787-BE70-BF9803877803}" type="datetime1">
              <a:rPr lang="de-DE" smtClean="0"/>
              <a:t>09.08.2022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529C0AA-0CBB-409A-8FC9-8C35741D1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Autor Datum Version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F20F3ED-B136-4AA5-BDAD-C33575A3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3515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19E5575C-0A1A-4C47-8065-8AEC9B3E6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C540B2E-8FAC-431B-A174-A967B7AD8B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3FF7401-5C30-4D5B-B45C-30B7BDD33E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69963B-09E6-4176-8E00-C9369ACFB4E5}" type="datetime1">
              <a:rPr lang="de-DE" smtClean="0"/>
              <a:t>09.08.2022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206AFB7-D6CB-4046-8D1E-A6D79F62F9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/>
              <a:t>Autor Datum Version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BFF4D4B-76BC-4D19-89EB-6D335F9006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BD7A5-DF5A-4BDF-A8DE-0FE36C7FD3EB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6F117CC1-9DDA-4B00-A510-7DAD0547CBBC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3110" y="-148248"/>
            <a:ext cx="1901379" cy="102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0703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EC33204-FDE0-4DDA-B950-C13C24E2027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Projektname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32D7D2B1-B280-461A-897D-4AD6C8FB45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Bewerbung zum InkubatorProgramm</a:t>
            </a:r>
          </a:p>
        </p:txBody>
      </p:sp>
    </p:spTree>
    <p:extLst>
      <p:ext uri="{BB962C8B-B14F-4D97-AF65-F5344CB8AC3E}">
        <p14:creationId xmlns:p14="http://schemas.microsoft.com/office/powerpoint/2010/main" val="2928692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4D28988-2FB1-4E24-8C87-9AD70850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Mein Projekt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7A05BE3-C117-4695-BC6F-C9A5928958A0}"/>
              </a:ext>
            </a:extLst>
          </p:cNvPr>
          <p:cNvSpPr>
            <a:spLocks noGrp="1"/>
          </p:cNvSpPr>
          <p:nvPr>
            <p:ph idx="1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Idee</a:t>
            </a: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33D1D3FE-A632-4257-A1B0-AD52C73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44568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4D4BE7-BEF2-4AE3-ABB9-FD8A2B9425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Mein Team</a:t>
            </a:r>
          </a:p>
        </p:txBody>
      </p:sp>
      <p:graphicFrame>
        <p:nvGraphicFramePr>
          <p:cNvPr id="8" name="Inhaltsplatzhalter 7">
            <a:extLst>
              <a:ext uri="{FF2B5EF4-FFF2-40B4-BE49-F238E27FC236}">
                <a16:creationId xmlns:a16="http://schemas.microsoft.com/office/drawing/2014/main" id="{717B3567-A38D-499C-8A13-2ECAE5D2B9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9536200"/>
              </p:ext>
            </p:extLst>
          </p:nvPr>
        </p:nvGraphicFramePr>
        <p:xfrm>
          <a:off x="838200" y="1265238"/>
          <a:ext cx="10515600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93039527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72519050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52814644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34175143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1247599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Vorname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Studiengang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Fakultät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Semester / Abschlussjahr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99332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067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291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63197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453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4440916"/>
                  </a:ext>
                </a:extLst>
              </a:tr>
            </a:tbl>
          </a:graphicData>
        </a:graphic>
      </p:graphicFrame>
      <p:sp>
        <p:nvSpPr>
          <p:cNvPr id="9" name="Textfeld 8">
            <a:extLst>
              <a:ext uri="{FF2B5EF4-FFF2-40B4-BE49-F238E27FC236}">
                <a16:creationId xmlns:a16="http://schemas.microsoft.com/office/drawing/2014/main" id="{01126E50-391A-4C92-97BF-E94B3E02D1E2}"/>
              </a:ext>
            </a:extLst>
          </p:cNvPr>
          <p:cNvSpPr txBox="1"/>
          <p:nvPr/>
        </p:nvSpPr>
        <p:spPr>
          <a:xfrm>
            <a:off x="838200" y="4796287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Mentor/in:	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(falls bereits angefragt und bestätigt, hier </a:t>
            </a:r>
            <a:r>
              <a:rPr lang="de-DE" i="1" dirty="0" err="1">
                <a:latin typeface="Arial" panose="020B0604020202020204" pitchFamily="34" charset="0"/>
                <a:cs typeface="Arial" panose="020B0604020202020204" pitchFamily="34" charset="0"/>
              </a:rPr>
              <a:t>tbd</a:t>
            </a:r>
            <a:r>
              <a:rPr lang="de-DE" i="1" dirty="0">
                <a:latin typeface="Arial" panose="020B0604020202020204" pitchFamily="34" charset="0"/>
                <a:cs typeface="Arial" panose="020B0604020202020204" pitchFamily="34" charset="0"/>
              </a:rPr>
              <a:t> durch Vor- und Nachname ersetzen)</a:t>
            </a:r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17F89C8E-B77B-4731-9F30-27C0DE70A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5197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4D28988-2FB1-4E24-8C87-9AD70850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Vorstellung (1/2)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7A05BE3-C117-4695-BC6F-C9A592895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Team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D946BBAD-5CE2-4DB1-8EB5-7B7FD339C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FD2ADFB-141D-4FBA-ACCD-EBD146C73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Innovation / USPs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F347AF0E-F1FA-4127-BC7A-F1003EA5B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78080A9-D476-4856-9875-0EA63154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6736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4D28988-2FB1-4E24-8C87-9AD70850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Vorstellung (2/2)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7A05BE3-C117-4695-BC6F-C9A592895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Markt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D946BBAD-5CE2-4DB1-8EB5-7B7FD339C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FD2ADFB-141D-4FBA-ACCD-EBD146C73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 anchor="ctr" anchorCtr="0"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Wettbewerb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F347AF0E-F1FA-4127-BC7A-F1003EA5B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/>
          <a:lstStyle/>
          <a:p>
            <a:endParaRPr lang="de-D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45495855-5D75-4F31-B4D4-C5C99FD00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60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B72C1AE-F656-45D9-8FA0-A8346FCFF9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47683"/>
          </a:xfrm>
        </p:spPr>
        <p:txBody>
          <a:bodyPr/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Business Model Canvas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E47ADBF5-FBE3-4CEF-9526-AB57D7D717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101563"/>
              </p:ext>
            </p:extLst>
          </p:nvPr>
        </p:nvGraphicFramePr>
        <p:xfrm>
          <a:off x="838200" y="1211504"/>
          <a:ext cx="10515600" cy="535319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83668">
                  <a:extLst>
                    <a:ext uri="{9D8B030D-6E8A-4147-A177-3AD203B41FA5}">
                      <a16:colId xmlns:a16="http://schemas.microsoft.com/office/drawing/2014/main" val="3493267332"/>
                    </a:ext>
                  </a:extLst>
                </a:gridCol>
                <a:gridCol w="2155574">
                  <a:extLst>
                    <a:ext uri="{9D8B030D-6E8A-4147-A177-3AD203B41FA5}">
                      <a16:colId xmlns:a16="http://schemas.microsoft.com/office/drawing/2014/main" val="1833762077"/>
                    </a:ext>
                  </a:extLst>
                </a:gridCol>
                <a:gridCol w="1119674">
                  <a:extLst>
                    <a:ext uri="{9D8B030D-6E8A-4147-A177-3AD203B41FA5}">
                      <a16:colId xmlns:a16="http://schemas.microsoft.com/office/drawing/2014/main" val="1370848579"/>
                    </a:ext>
                  </a:extLst>
                </a:gridCol>
                <a:gridCol w="1071435">
                  <a:extLst>
                    <a:ext uri="{9D8B030D-6E8A-4147-A177-3AD203B41FA5}">
                      <a16:colId xmlns:a16="http://schemas.microsoft.com/office/drawing/2014/main" val="3194768648"/>
                    </a:ext>
                  </a:extLst>
                </a:gridCol>
                <a:gridCol w="2203813">
                  <a:extLst>
                    <a:ext uri="{9D8B030D-6E8A-4147-A177-3AD203B41FA5}">
                      <a16:colId xmlns:a16="http://schemas.microsoft.com/office/drawing/2014/main" val="2583900341"/>
                    </a:ext>
                  </a:extLst>
                </a:gridCol>
                <a:gridCol w="1981436">
                  <a:extLst>
                    <a:ext uri="{9D8B030D-6E8A-4147-A177-3AD203B41FA5}">
                      <a16:colId xmlns:a16="http://schemas.microsoft.com/office/drawing/2014/main" val="1166358067"/>
                    </a:ext>
                  </a:extLst>
                </a:gridCol>
              </a:tblGrid>
              <a:tr h="1781862">
                <a:tc rowSpan="2">
                  <a:txBody>
                    <a:bodyPr/>
                    <a:lstStyle/>
                    <a:p>
                      <a:pPr marL="7175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tx1"/>
                          </a:solidFill>
                          <a:effectLst/>
                        </a:rPr>
                        <a:t>Schlüssel-Partner</a:t>
                      </a:r>
                    </a:p>
                    <a:p>
                      <a:pPr marL="314960" marR="128905" indent="-171450">
                        <a:lnSpc>
                          <a:spcPct val="8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145" algn="l"/>
                        </a:tabLst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de-DE" sz="1100" b="1" spc="-5" dirty="0">
                          <a:solidFill>
                            <a:schemeClr val="tx1"/>
                          </a:solidFill>
                          <a:effectLst/>
                        </a:rPr>
                        <a:t>Schlüssel-Aktivitäten</a:t>
                      </a:r>
                      <a:endParaRPr lang="de-DE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4960" indent="-171450">
                        <a:lnSpc>
                          <a:spcPts val="118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145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marL="7175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100" b="1" spc="-5" dirty="0" err="1">
                          <a:solidFill>
                            <a:schemeClr val="tx1"/>
                          </a:solidFill>
                          <a:effectLst/>
                        </a:rPr>
                        <a:t>Nutzen-Versprechen</a:t>
                      </a:r>
                      <a:endParaRPr lang="de-DE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5595" indent="-171450">
                        <a:lnSpc>
                          <a:spcPts val="118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780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Kunden-Beziehungen</a:t>
                      </a:r>
                      <a:endParaRPr lang="de-DE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5595" indent="-171450">
                        <a:lnSpc>
                          <a:spcPts val="106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780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71755">
                        <a:spcBef>
                          <a:spcPts val="225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Kunden-Arten</a:t>
                      </a:r>
                      <a:endParaRPr lang="de-DE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5595" indent="-171450">
                        <a:lnSpc>
                          <a:spcPts val="130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780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8610916"/>
                  </a:ext>
                </a:extLst>
              </a:tr>
              <a:tr h="1932317">
                <a:tc vMerge="1">
                  <a:txBody>
                    <a:bodyPr/>
                    <a:lstStyle/>
                    <a:p>
                      <a:pPr marL="314960" marR="128905" indent="-171450">
                        <a:lnSpc>
                          <a:spcPct val="85000"/>
                        </a:lnSpc>
                        <a:spcBef>
                          <a:spcPts val="4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145" algn="l"/>
                        </a:tabLst>
                      </a:pP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71755" marR="521335">
                        <a:lnSpc>
                          <a:spcPct val="9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Schlüssel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100" b="1" spc="-26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1" spc="-5" dirty="0" err="1">
                          <a:solidFill>
                            <a:schemeClr val="tx1"/>
                          </a:solidFill>
                          <a:effectLst/>
                        </a:rPr>
                        <a:t>Ressourcen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4960" indent="-171450">
                        <a:lnSpc>
                          <a:spcPts val="118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145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 vMerge="1">
                  <a:txBody>
                    <a:bodyPr/>
                    <a:lstStyle/>
                    <a:p>
                      <a:pPr marL="315595" indent="-171450">
                        <a:lnSpc>
                          <a:spcPts val="118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780" algn="l"/>
                        </a:tabLst>
                      </a:pP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90000"/>
                        </a:lnSpc>
                        <a:spcBef>
                          <a:spcPts val="325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Vertriebs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-/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Kommunikations</a:t>
                      </a: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r>
                        <a:rPr lang="en-US" sz="1100" b="1" spc="-23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Kanäle</a:t>
                      </a:r>
                      <a:endParaRPr lang="de-DE" sz="110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4170" marR="230505" indent="-171450">
                        <a:lnSpc>
                          <a:spcPct val="108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73355" algn="l"/>
                        </a:tabLst>
                      </a:pPr>
                      <a:r>
                        <a:rPr lang="de-DE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315595" indent="-171450">
                        <a:lnSpc>
                          <a:spcPts val="130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780" algn="l"/>
                        </a:tabLst>
                      </a:pP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3152763"/>
                  </a:ext>
                </a:extLst>
              </a:tr>
              <a:tr h="1639018">
                <a:tc gridSpan="3">
                  <a:txBody>
                    <a:bodyPr/>
                    <a:lstStyle/>
                    <a:p>
                      <a:pPr marL="7175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de-DE" sz="1100" b="1" dirty="0">
                          <a:solidFill>
                            <a:schemeClr val="tx1"/>
                          </a:solidFill>
                          <a:effectLst/>
                        </a:rPr>
                        <a:t>Kosten</a:t>
                      </a:r>
                      <a:endParaRPr lang="de-DE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14960" indent="-171450">
                        <a:lnSpc>
                          <a:spcPts val="118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44145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71755">
                        <a:spcBef>
                          <a:spcPts val="25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solidFill>
                            <a:schemeClr val="tx1"/>
                          </a:solidFill>
                          <a:effectLst/>
                        </a:rPr>
                        <a:t>Einnahmequellen</a:t>
                      </a:r>
                      <a:endParaRPr lang="de-DE" sz="1050" b="1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26390" indent="-171450">
                        <a:lnSpc>
                          <a:spcPts val="1065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  <a:tabLst>
                          <a:tab pos="155575" algn="l"/>
                        </a:tabLs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de-DE" sz="1050" b="0" dirty="0">
                        <a:solidFill>
                          <a:schemeClr val="tx1"/>
                        </a:solidFill>
                        <a:effectLst/>
                        <a:latin typeface="Trebuchet MS" panose="020B0603020202020204" pitchFamily="34" charset="0"/>
                        <a:ea typeface="Trebuchet MS" panose="020B0603020202020204" pitchFamily="34" charset="0"/>
                        <a:cs typeface="Trebuchet MS" panose="020B0603020202020204" pitchFamily="34" charset="0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412492"/>
                  </a:ext>
                </a:extLst>
              </a:tr>
            </a:tbl>
          </a:graphicData>
        </a:graphic>
      </p:graphicFrame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2F2715FE-6F8D-4D8B-A392-152EB1084B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5905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4D28988-2FB1-4E24-8C87-9AD70850B7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Verwendung und Ziele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D7A05BE3-C117-4695-BC6F-C9A592895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Wofür soll das Geld verwendet werden?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D946BBAD-5CE2-4DB1-8EB5-7B7FD339CC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BFD2ADFB-141D-4FBA-ACCD-EBD146C732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 anchor="ctr" anchorCtr="0">
            <a:normAutofit/>
          </a:bodyPr>
          <a:lstStyle/>
          <a:p>
            <a:r>
              <a:rPr lang="de-DE" sz="1800" dirty="0">
                <a:latin typeface="Arial" panose="020B0604020202020204" pitchFamily="34" charset="0"/>
                <a:cs typeface="Arial" panose="020B0604020202020204" pitchFamily="34" charset="0"/>
              </a:rPr>
              <a:t>Was soll erreicht werden?</a:t>
            </a:r>
          </a:p>
        </p:txBody>
      </p:sp>
      <p:sp>
        <p:nvSpPr>
          <p:cNvPr id="11" name="Inhaltsplatzhalter 10">
            <a:extLst>
              <a:ext uri="{FF2B5EF4-FFF2-40B4-BE49-F238E27FC236}">
                <a16:creationId xmlns:a16="http://schemas.microsoft.com/office/drawing/2014/main" id="{F347AF0E-F1FA-4127-BC7A-F1003EA5BD4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ln w="6350">
            <a:solidFill>
              <a:schemeClr val="bg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endParaRPr lang="de-DE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78080A9-D476-4856-9875-0EA631543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7BD7A5-DF5A-4BDF-A8DE-0FE36C7FD3EB}" type="slidenum">
              <a:rPr lang="de-DE" sz="105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fld>
            <a:endParaRPr lang="de-DE" sz="105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CFFCD8B9-8833-466B-AE0A-7360164C8C73}"/>
              </a:ext>
            </a:extLst>
          </p:cNvPr>
          <p:cNvSpPr txBox="1"/>
          <p:nvPr/>
        </p:nvSpPr>
        <p:spPr>
          <a:xfrm>
            <a:off x="749730" y="6259810"/>
            <a:ext cx="75443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Hilfreich dazu sind die FAQs zu Sachmittel und </a:t>
            </a:r>
            <a:r>
              <a:rPr lang="de-DE" sz="1200" dirty="0" err="1">
                <a:latin typeface="Arial" panose="020B0604020202020204" pitchFamily="34" charset="0"/>
                <a:cs typeface="Arial" panose="020B0604020202020204" pitchFamily="34" charset="0"/>
              </a:rPr>
              <a:t>Coachingmittel</a:t>
            </a:r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 von EXIST:</a:t>
            </a:r>
          </a:p>
          <a:p>
            <a:r>
              <a:rPr lang="de-DE" sz="1200" dirty="0">
                <a:latin typeface="Arial" panose="020B0604020202020204" pitchFamily="34" charset="0"/>
                <a:cs typeface="Arial" panose="020B0604020202020204" pitchFamily="34" charset="0"/>
              </a:rPr>
              <a:t>https://www.exist.de/EXIST/Navigation/DE/Gruendungsfoerderung/EXIST-Gruenderstipendium/FAQ/faq.html</a:t>
            </a:r>
          </a:p>
        </p:txBody>
      </p:sp>
    </p:spTree>
    <p:extLst>
      <p:ext uri="{BB962C8B-B14F-4D97-AF65-F5344CB8AC3E}">
        <p14:creationId xmlns:p14="http://schemas.microsoft.com/office/powerpoint/2010/main" val="2622194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132</Words>
  <Application>Microsoft Office PowerPoint</Application>
  <PresentationFormat>Breitbild</PresentationFormat>
  <Paragraphs>47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Trebuchet MS</vt:lpstr>
      <vt:lpstr>Office</vt:lpstr>
      <vt:lpstr>Projektname</vt:lpstr>
      <vt:lpstr>Mein Projekt</vt:lpstr>
      <vt:lpstr>Mein Team</vt:lpstr>
      <vt:lpstr>Vorstellung (1/2)</vt:lpstr>
      <vt:lpstr>Vorstellung (2/2)</vt:lpstr>
      <vt:lpstr>Business Model Canvas</vt:lpstr>
      <vt:lpstr>Verwendung und Ziele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Projektname</dc:title>
  <dc:creator>Hofer Markus</dc:creator>
  <cp:lastModifiedBy>Reitmeier Ines</cp:lastModifiedBy>
  <cp:revision>18</cp:revision>
  <cp:lastPrinted>2022-02-16T08:28:38Z</cp:lastPrinted>
  <dcterms:created xsi:type="dcterms:W3CDTF">2022-02-16T07:48:49Z</dcterms:created>
  <dcterms:modified xsi:type="dcterms:W3CDTF">2022-08-09T11:27:31Z</dcterms:modified>
</cp:coreProperties>
</file>